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</p:sldMasterIdLst>
  <p:notesMasterIdLst>
    <p:notesMasterId r:id="rId23"/>
  </p:notesMasterIdLst>
  <p:handoutMasterIdLst>
    <p:handoutMasterId r:id="rId24"/>
  </p:handoutMasterIdLst>
  <p:sldIdLst>
    <p:sldId id="293" r:id="rId3"/>
    <p:sldId id="271" r:id="rId4"/>
    <p:sldId id="281" r:id="rId5"/>
    <p:sldId id="282" r:id="rId6"/>
    <p:sldId id="283" r:id="rId7"/>
    <p:sldId id="284" r:id="rId8"/>
    <p:sldId id="285" r:id="rId9"/>
    <p:sldId id="257" r:id="rId10"/>
    <p:sldId id="286" r:id="rId11"/>
    <p:sldId id="261" r:id="rId12"/>
    <p:sldId id="287" r:id="rId13"/>
    <p:sldId id="288" r:id="rId14"/>
    <p:sldId id="265" r:id="rId15"/>
    <p:sldId id="289" r:id="rId16"/>
    <p:sldId id="290" r:id="rId17"/>
    <p:sldId id="258" r:id="rId18"/>
    <p:sldId id="262" r:id="rId19"/>
    <p:sldId id="291" r:id="rId20"/>
    <p:sldId id="292" r:id="rId21"/>
    <p:sldId id="269" r:id="rId22"/>
  </p:sldIdLst>
  <p:sldSz cx="12192000" cy="6858000"/>
  <p:notesSz cx="6858000" cy="9144000"/>
  <p:embeddedFontLst>
    <p:embeddedFont>
      <p:font typeface="LNTH-LuoLuoNotangYuanTi 1" panose="020B0604020202020204" charset="-128"/>
      <p:regular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FFFF"/>
    <a:srgbClr val="FCE76B"/>
    <a:srgbClr val="2D7B56"/>
    <a:srgbClr val="7ACEA6"/>
    <a:srgbClr val="133B75"/>
    <a:srgbClr val="ED3A3A"/>
    <a:srgbClr val="C5F1FB"/>
    <a:srgbClr val="73DCF4"/>
    <a:srgbClr val="FF6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4" autoAdjust="0"/>
    <p:restoredTop sz="91373" autoAdjust="0"/>
  </p:normalViewPr>
  <p:slideViewPr>
    <p:cSldViewPr snapToGrid="0">
      <p:cViewPr>
        <p:scale>
          <a:sx n="66" d="100"/>
          <a:sy n="66" d="100"/>
        </p:scale>
        <p:origin x="108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1B6CB9-E2AD-96E7-7F23-4826431D9D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E4AC9-C61C-B127-804B-0D2E83F6BB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A0EF3-5BA2-4BE7-B2AD-BB078FE1959D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2D4992-5297-48BF-EA53-7AFFBF5D30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1464C-B8AE-2C76-28DC-67643F20FD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98687-9A63-4106-8A95-0149BEE6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71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AFEA7-24EF-4708-9DA2-C88FAA649411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6C878-329E-4680-BC08-68F6D798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8E9BF1-FB74-47DC-999A-46F1F5FCF5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56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GV CLICK CHUỘT VÀO KHUNG ĐÁP ÁN </a:t>
            </a:r>
            <a:r>
              <a:rPr lang="en-US" b="1" dirty="0">
                <a:sym typeface="Wingdings" panose="05000000000000000000" pitchFamily="2" charset="2"/>
              </a:rPr>
              <a:t> XUẤT HIỆN KẾT QUẢ ĐÚNG/SAI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70E69-0D04-4615-8C68-DFE5277347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4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GV CLICK CHUỘT VÀO KHUNG ĐÁP ÁN </a:t>
            </a:r>
            <a:r>
              <a:rPr lang="en-US" b="1" dirty="0">
                <a:sym typeface="Wingdings" panose="05000000000000000000" pitchFamily="2" charset="2"/>
              </a:rPr>
              <a:t> XUẤT HIỆN KẾT QUẢ ĐÚNG/SAI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70E69-0D04-4615-8C68-DFE5277347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278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GV CLICK CHUỘT VÀO KHUNG ĐÁP ÁN </a:t>
            </a:r>
            <a:r>
              <a:rPr lang="en-US" b="1" dirty="0">
                <a:sym typeface="Wingdings" panose="05000000000000000000" pitchFamily="2" charset="2"/>
              </a:rPr>
              <a:t> XUẤT HIỆN KẾT QUẢ ĐÚNG/SAI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270E69-0D04-4615-8C68-DFE5277347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511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C878-329E-4680-BC08-68F6D798B9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1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687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9E082-87C4-4914-A9AA-C0AC4168D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723ACE4-3056-4921-9CFE-8366E2A9C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086403B-EBAA-4778-8A14-BF5DC429A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E8D0E-9CB3-4C6B-8773-6195866069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9A0368-7C7C-4C8F-BC7B-78C60F49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CF5BCF-4524-462C-A882-6B438CD0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01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E8EC9-FDA4-47FC-B674-21180F064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3319ED-B40B-4499-B9EC-B4B4D64D8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202448-7D24-43FD-A632-97753FC5CB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02A32C-CC96-4E05-BBC8-BADB1B89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656CAB-78C8-4BF3-B14B-DE338B32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69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E507DC8-D299-4CF0-9E0B-879977055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8886AA-4CB5-44CA-B84F-B920761A0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E5F1A4-90A7-4E24-A60B-72E43759B5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F66F7C-23EE-4BB7-99D6-493BF558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951457-D127-4330-A215-314F77C6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0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3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1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5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9CF5-97DA-4CDC-A50D-887EDDB2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6F7299-78C8-4BB0-92D1-C81BF4FF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AA3B12-76BE-45E8-8A0E-C4F17716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4B6F7D-DC4C-4A81-9B6D-8AA3B1B4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70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0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0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E9E2DF-036F-471E-A775-BC5B6EA4848A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5E5ABB-5119-4367-8BF2-6D6AF0A244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D0E65-D075-4BA8-98B0-F9EDD0541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35F413-9985-4812-B927-FFE3E1423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3D3522-4CA7-47EA-9472-2B98F732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26EF52-A13B-4D6C-A639-098C23E64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1E3644D-7D2C-43FD-B58C-5F7D6E58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45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3488C-1C73-4C91-B983-5BE2CD941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48A51B-B018-444A-875B-145D4EA1D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9EA37F-BDBC-48AE-8CD9-0968822A4A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BA5664-7744-494C-B2C8-430F6CCD2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07386-247E-46B7-B771-CA04235D1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67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C0D17-9601-4CCD-98CB-C0087061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34AFF7-089F-4301-8691-5627BB430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A6C9FA-A44B-4C9F-9C2C-E151D5972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4841C8-42BF-47C9-BA0C-0F6F1156AB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D2CF7A-8073-44C0-84E2-59EE5C934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F3EB57-D10B-438A-B6F5-D433B880A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44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83C8C-03E4-4C2E-A37F-0388DA0F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DA61A8-CEA9-4DEB-B1FE-CB83E3320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5CF074-4113-4A6B-A9DF-1AAF73705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D8B186-398E-4917-ABE5-A88536CF6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90705CA-0F54-4EC6-9012-88AA18E19B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EE21A1D-7DD7-41AC-A4A5-A7109B59A8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7BDE4CB-EE6E-4614-96C5-50394CDDA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7138794-6773-4BE3-82C3-14217974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13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C69D59-2A38-41AD-AD7D-4E69B4A1C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D60C408-1C68-42A7-9692-17F6F93807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D16E00-A21A-48D9-B570-EFAE49EB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9F35AD4-E2BE-4747-BBAF-1B433E5AE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16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E86D1E-79FB-4C3C-A230-DB2C75C6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660D4C1-04B2-4FCF-BD2A-4A89784C6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FB0611-BCC3-4646-933B-ADE2DE64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0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CD947-A3C7-49A6-81BC-1DD159E91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831969-4435-4E94-839A-C1B3B055D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A1CC6E-ABC5-44D2-A34D-A6B486ADB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942C17-4EC4-403E-975C-F130F8361B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FB9C97-040A-4DE5-AB69-6D866B296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E459E1-92D5-466C-BAA4-810A1AB4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5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FED788-6600-EF77-C925-1C8569FC01E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-9237" y="-23961"/>
            <a:ext cx="12201237" cy="68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186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7.png"/><Relationship Id="rId18" Type="http://schemas.openxmlformats.org/officeDocument/2006/relationships/image" Target="../media/image21.svg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23.gif"/><Relationship Id="rId7" Type="http://schemas.openxmlformats.org/officeDocument/2006/relationships/image" Target="../media/image12.png"/><Relationship Id="rId12" Type="http://schemas.openxmlformats.org/officeDocument/2006/relationships/image" Target="../media/image16.svg"/><Relationship Id="rId17" Type="http://schemas.openxmlformats.org/officeDocument/2006/relationships/image" Target="../media/image20.png"/><Relationship Id="rId25" Type="http://schemas.openxmlformats.org/officeDocument/2006/relationships/audio" Target="NULL"/><Relationship Id="rId2" Type="http://schemas.openxmlformats.org/officeDocument/2006/relationships/audio" Target="../media/media1.mp3"/><Relationship Id="rId16" Type="http://schemas.openxmlformats.org/officeDocument/2006/relationships/image" Target="../media/image19.svg"/><Relationship Id="rId20" Type="http://schemas.microsoft.com/office/2007/relationships/hdphoto" Target="../media/hdphoto4.wdp"/><Relationship Id="rId1" Type="http://schemas.microsoft.com/office/2007/relationships/media" Target="../media/media1.mp3"/><Relationship Id="rId6" Type="http://schemas.openxmlformats.org/officeDocument/2006/relationships/audio" Target="../media/audio2.wav"/><Relationship Id="rId11" Type="http://schemas.openxmlformats.org/officeDocument/2006/relationships/image" Target="../media/image15.png"/><Relationship Id="rId24" Type="http://schemas.openxmlformats.org/officeDocument/2006/relationships/audio" Target="NULL"/><Relationship Id="rId5" Type="http://schemas.openxmlformats.org/officeDocument/2006/relationships/audio" Target="../media/audio1.wav"/><Relationship Id="rId15" Type="http://schemas.openxmlformats.org/officeDocument/2006/relationships/image" Target="../media/image18.png"/><Relationship Id="rId23" Type="http://schemas.openxmlformats.org/officeDocument/2006/relationships/image" Target="../media/image25.png"/><Relationship Id="rId10" Type="http://schemas.openxmlformats.org/officeDocument/2006/relationships/image" Target="../media/image14.svg"/><Relationship Id="rId19" Type="http://schemas.openxmlformats.org/officeDocument/2006/relationships/image" Target="../media/image2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3.png"/><Relationship Id="rId14" Type="http://schemas.microsoft.com/office/2007/relationships/hdphoto" Target="../media/hdphoto3.wdp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svg"/><Relationship Id="rId18" Type="http://schemas.openxmlformats.org/officeDocument/2006/relationships/image" Target="../media/image17.png"/><Relationship Id="rId26" Type="http://schemas.openxmlformats.org/officeDocument/2006/relationships/audio" Target="NULL"/><Relationship Id="rId3" Type="http://schemas.openxmlformats.org/officeDocument/2006/relationships/slideLayout" Target="../slideLayouts/slideLayout13.xml"/><Relationship Id="rId21" Type="http://schemas.microsoft.com/office/2007/relationships/hdphoto" Target="../media/hdphoto5.wdp"/><Relationship Id="rId7" Type="http://schemas.openxmlformats.org/officeDocument/2006/relationships/audio" Target="../media/audio1.wav"/><Relationship Id="rId12" Type="http://schemas.openxmlformats.org/officeDocument/2006/relationships/image" Target="../media/image20.png"/><Relationship Id="rId17" Type="http://schemas.openxmlformats.org/officeDocument/2006/relationships/image" Target="../media/image16.svg"/><Relationship Id="rId25" Type="http://schemas.openxmlformats.org/officeDocument/2006/relationships/audio" Target="NULL"/><Relationship Id="rId2" Type="http://schemas.openxmlformats.org/officeDocument/2006/relationships/audio" Target="../media/media1.mp3"/><Relationship Id="rId16" Type="http://schemas.openxmlformats.org/officeDocument/2006/relationships/image" Target="../media/image15.png"/><Relationship Id="rId20" Type="http://schemas.openxmlformats.org/officeDocument/2006/relationships/image" Target="../media/image26.png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11" Type="http://schemas.openxmlformats.org/officeDocument/2006/relationships/image" Target="../media/image19.svg"/><Relationship Id="rId24" Type="http://schemas.openxmlformats.org/officeDocument/2006/relationships/audio" Target="NULL"/><Relationship Id="rId5" Type="http://schemas.openxmlformats.org/officeDocument/2006/relationships/audio" Target="../media/audio2.wav"/><Relationship Id="rId15" Type="http://schemas.openxmlformats.org/officeDocument/2006/relationships/image" Target="../media/image14.svg"/><Relationship Id="rId23" Type="http://schemas.openxmlformats.org/officeDocument/2006/relationships/image" Target="../media/image25.png"/><Relationship Id="rId10" Type="http://schemas.openxmlformats.org/officeDocument/2006/relationships/image" Target="../media/image18.png"/><Relationship Id="rId19" Type="http://schemas.openxmlformats.org/officeDocument/2006/relationships/image" Target="../media/image23.gif"/><Relationship Id="rId4" Type="http://schemas.openxmlformats.org/officeDocument/2006/relationships/notesSlide" Target="../notesSlides/notesSlide3.xml"/><Relationship Id="rId9" Type="http://schemas.microsoft.com/office/2007/relationships/hdphoto" Target="../media/hdphoto2.wdp"/><Relationship Id="rId14" Type="http://schemas.openxmlformats.org/officeDocument/2006/relationships/image" Target="../media/image13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svg"/><Relationship Id="rId18" Type="http://schemas.openxmlformats.org/officeDocument/2006/relationships/image" Target="../media/image27.png"/><Relationship Id="rId3" Type="http://schemas.openxmlformats.org/officeDocument/2006/relationships/slideLayout" Target="../slideLayouts/slideLayout13.xml"/><Relationship Id="rId21" Type="http://schemas.openxmlformats.org/officeDocument/2006/relationships/image" Target="../media/image24.png"/><Relationship Id="rId7" Type="http://schemas.openxmlformats.org/officeDocument/2006/relationships/audio" Target="../media/audio1.wav"/><Relationship Id="rId12" Type="http://schemas.openxmlformats.org/officeDocument/2006/relationships/image" Target="../media/image20.png"/><Relationship Id="rId17" Type="http://schemas.openxmlformats.org/officeDocument/2006/relationships/image" Target="../media/image16.svg"/><Relationship Id="rId25" Type="http://schemas.openxmlformats.org/officeDocument/2006/relationships/audio" Target="NULL"/><Relationship Id="rId2" Type="http://schemas.openxmlformats.org/officeDocument/2006/relationships/audio" Target="../media/media1.mp3"/><Relationship Id="rId16" Type="http://schemas.openxmlformats.org/officeDocument/2006/relationships/image" Target="../media/image15.png"/><Relationship Id="rId20" Type="http://schemas.openxmlformats.org/officeDocument/2006/relationships/image" Target="../media/image23.gif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11" Type="http://schemas.openxmlformats.org/officeDocument/2006/relationships/image" Target="../media/image19.svg"/><Relationship Id="rId24" Type="http://schemas.openxmlformats.org/officeDocument/2006/relationships/audio" Target="NULL"/><Relationship Id="rId5" Type="http://schemas.openxmlformats.org/officeDocument/2006/relationships/audio" Target="../media/audio2.wav"/><Relationship Id="rId15" Type="http://schemas.openxmlformats.org/officeDocument/2006/relationships/image" Target="../media/image14.svg"/><Relationship Id="rId23" Type="http://schemas.openxmlformats.org/officeDocument/2006/relationships/audio" Target="NULL"/><Relationship Id="rId10" Type="http://schemas.openxmlformats.org/officeDocument/2006/relationships/image" Target="../media/image18.png"/><Relationship Id="rId19" Type="http://schemas.openxmlformats.org/officeDocument/2006/relationships/image" Target="../media/image17.png"/><Relationship Id="rId4" Type="http://schemas.openxmlformats.org/officeDocument/2006/relationships/notesSlide" Target="../notesSlides/notesSlide4.xml"/><Relationship Id="rId9" Type="http://schemas.microsoft.com/office/2007/relationships/hdphoto" Target="../media/hdphoto2.wdp"/><Relationship Id="rId14" Type="http://schemas.openxmlformats.org/officeDocument/2006/relationships/image" Target="../media/image13.png"/><Relationship Id="rId2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9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
            <a:extLst>
              <a:ext uri="{FF2B5EF4-FFF2-40B4-BE49-F238E27FC236}">
                <a16:creationId xmlns:a16="http://schemas.microsoft.com/office/drawing/2014/main" id="{2A6232FC-3E66-4081-92F7-6E01A88D041C}"/>
              </a:ext>
            </a:extLst>
          </p:cNvPr>
          <p:cNvSpPr/>
          <p:nvPr/>
        </p:nvSpPr>
        <p:spPr>
          <a:xfrm>
            <a:off x="2297780" y="1530308"/>
            <a:ext cx="7825982" cy="3930401"/>
          </a:xfrm>
          <a:custGeom>
            <a:avLst/>
            <a:gdLst>
              <a:gd name="connsiteX0" fmla="*/ 53210 w 7825982"/>
              <a:gd name="connsiteY0" fmla="*/ 0 h 3930401"/>
              <a:gd name="connsiteX1" fmla="*/ 569827 w 7825982"/>
              <a:gd name="connsiteY1" fmla="*/ 0 h 3930401"/>
              <a:gd name="connsiteX2" fmla="*/ 1086444 w 7825982"/>
              <a:gd name="connsiteY2" fmla="*/ 0 h 3930401"/>
              <a:gd name="connsiteX3" fmla="*/ 1757452 w 7825982"/>
              <a:gd name="connsiteY3" fmla="*/ 0 h 3930401"/>
              <a:gd name="connsiteX4" fmla="*/ 2351264 w 7825982"/>
              <a:gd name="connsiteY4" fmla="*/ 0 h 3930401"/>
              <a:gd name="connsiteX5" fmla="*/ 3099468 w 7825982"/>
              <a:gd name="connsiteY5" fmla="*/ 0 h 3930401"/>
              <a:gd name="connsiteX6" fmla="*/ 3847671 w 7825982"/>
              <a:gd name="connsiteY6" fmla="*/ 0 h 3930401"/>
              <a:gd name="connsiteX7" fmla="*/ 4518679 w 7825982"/>
              <a:gd name="connsiteY7" fmla="*/ 0 h 3930401"/>
              <a:gd name="connsiteX8" fmla="*/ 5189687 w 7825982"/>
              <a:gd name="connsiteY8" fmla="*/ 0 h 3930401"/>
              <a:gd name="connsiteX9" fmla="*/ 5860695 w 7825982"/>
              <a:gd name="connsiteY9" fmla="*/ 0 h 3930401"/>
              <a:gd name="connsiteX10" fmla="*/ 6300116 w 7825982"/>
              <a:gd name="connsiteY10" fmla="*/ 0 h 3930401"/>
              <a:gd name="connsiteX11" fmla="*/ 7048320 w 7825982"/>
              <a:gd name="connsiteY11" fmla="*/ 0 h 3930401"/>
              <a:gd name="connsiteX12" fmla="*/ 7772771 w 7825982"/>
              <a:gd name="connsiteY12" fmla="*/ 0 h 3930401"/>
              <a:gd name="connsiteX13" fmla="*/ 7825982 w 7825982"/>
              <a:gd name="connsiteY13" fmla="*/ 49563 h 3930401"/>
              <a:gd name="connsiteX14" fmla="*/ 7825982 w 7825982"/>
              <a:gd name="connsiteY14" fmla="*/ 673513 h 3930401"/>
              <a:gd name="connsiteX15" fmla="*/ 7825982 w 7825982"/>
              <a:gd name="connsiteY15" fmla="*/ 1182525 h 3930401"/>
              <a:gd name="connsiteX16" fmla="*/ 7825982 w 7825982"/>
              <a:gd name="connsiteY16" fmla="*/ 1691538 h 3930401"/>
              <a:gd name="connsiteX17" fmla="*/ 7825982 w 7825982"/>
              <a:gd name="connsiteY17" fmla="*/ 2200550 h 3930401"/>
              <a:gd name="connsiteX18" fmla="*/ 7825982 w 7825982"/>
              <a:gd name="connsiteY18" fmla="*/ 2786187 h 3930401"/>
              <a:gd name="connsiteX19" fmla="*/ 7825982 w 7825982"/>
              <a:gd name="connsiteY19" fmla="*/ 3333512 h 3930401"/>
              <a:gd name="connsiteX20" fmla="*/ 7825982 w 7825982"/>
              <a:gd name="connsiteY20" fmla="*/ 3880837 h 3930401"/>
              <a:gd name="connsiteX21" fmla="*/ 7772771 w 7825982"/>
              <a:gd name="connsiteY21" fmla="*/ 3930401 h 3930401"/>
              <a:gd name="connsiteX22" fmla="*/ 7178959 w 7825982"/>
              <a:gd name="connsiteY22" fmla="*/ 3930401 h 3930401"/>
              <a:gd name="connsiteX23" fmla="*/ 6430755 w 7825982"/>
              <a:gd name="connsiteY23" fmla="*/ 3930401 h 3930401"/>
              <a:gd name="connsiteX24" fmla="*/ 5682551 w 7825982"/>
              <a:gd name="connsiteY24" fmla="*/ 3930401 h 3930401"/>
              <a:gd name="connsiteX25" fmla="*/ 5088739 w 7825982"/>
              <a:gd name="connsiteY25" fmla="*/ 3930401 h 3930401"/>
              <a:gd name="connsiteX26" fmla="*/ 4340535 w 7825982"/>
              <a:gd name="connsiteY26" fmla="*/ 3930401 h 3930401"/>
              <a:gd name="connsiteX27" fmla="*/ 3746723 w 7825982"/>
              <a:gd name="connsiteY27" fmla="*/ 3930401 h 3930401"/>
              <a:gd name="connsiteX28" fmla="*/ 3075715 w 7825982"/>
              <a:gd name="connsiteY28" fmla="*/ 3930401 h 3930401"/>
              <a:gd name="connsiteX29" fmla="*/ 2713489 w 7825982"/>
              <a:gd name="connsiteY29" fmla="*/ 3930401 h 3930401"/>
              <a:gd name="connsiteX30" fmla="*/ 1965286 w 7825982"/>
              <a:gd name="connsiteY30" fmla="*/ 3930401 h 3930401"/>
              <a:gd name="connsiteX31" fmla="*/ 1448669 w 7825982"/>
              <a:gd name="connsiteY31" fmla="*/ 3930401 h 3930401"/>
              <a:gd name="connsiteX32" fmla="*/ 777661 w 7825982"/>
              <a:gd name="connsiteY32" fmla="*/ 3930401 h 3930401"/>
              <a:gd name="connsiteX33" fmla="*/ 53210 w 7825982"/>
              <a:gd name="connsiteY33" fmla="*/ 3930401 h 3930401"/>
              <a:gd name="connsiteX34" fmla="*/ 0 w 7825982"/>
              <a:gd name="connsiteY34" fmla="*/ 3880837 h 3930401"/>
              <a:gd name="connsiteX35" fmla="*/ 0 w 7825982"/>
              <a:gd name="connsiteY35" fmla="*/ 3371825 h 3930401"/>
              <a:gd name="connsiteX36" fmla="*/ 0 w 7825982"/>
              <a:gd name="connsiteY36" fmla="*/ 2901126 h 3930401"/>
              <a:gd name="connsiteX37" fmla="*/ 0 w 7825982"/>
              <a:gd name="connsiteY37" fmla="*/ 2315488 h 3930401"/>
              <a:gd name="connsiteX38" fmla="*/ 0 w 7825982"/>
              <a:gd name="connsiteY38" fmla="*/ 1691538 h 3930401"/>
              <a:gd name="connsiteX39" fmla="*/ 0 w 7825982"/>
              <a:gd name="connsiteY39" fmla="*/ 1182525 h 3930401"/>
              <a:gd name="connsiteX40" fmla="*/ 0 w 7825982"/>
              <a:gd name="connsiteY40" fmla="*/ 558575 h 3930401"/>
              <a:gd name="connsiteX41" fmla="*/ 0 w 7825982"/>
              <a:gd name="connsiteY41" fmla="*/ 49563 h 3930401"/>
              <a:gd name="connsiteX42" fmla="*/ 53210 w 7825982"/>
              <a:gd name="connsiteY42" fmla="*/ 0 h 393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825982" h="3930401" fill="none" extrusionOk="0">
                <a:moveTo>
                  <a:pt x="53210" y="0"/>
                </a:moveTo>
                <a:cubicBezTo>
                  <a:pt x="229001" y="-39317"/>
                  <a:pt x="314459" y="10924"/>
                  <a:pt x="569827" y="0"/>
                </a:cubicBezTo>
                <a:cubicBezTo>
                  <a:pt x="825195" y="-10924"/>
                  <a:pt x="934000" y="51200"/>
                  <a:pt x="1086444" y="0"/>
                </a:cubicBezTo>
                <a:cubicBezTo>
                  <a:pt x="1238888" y="-51200"/>
                  <a:pt x="1618976" y="6646"/>
                  <a:pt x="1757452" y="0"/>
                </a:cubicBezTo>
                <a:cubicBezTo>
                  <a:pt x="1895928" y="-6646"/>
                  <a:pt x="2106486" y="2180"/>
                  <a:pt x="2351264" y="0"/>
                </a:cubicBezTo>
                <a:cubicBezTo>
                  <a:pt x="2596042" y="-2180"/>
                  <a:pt x="2804726" y="64906"/>
                  <a:pt x="3099468" y="0"/>
                </a:cubicBezTo>
                <a:cubicBezTo>
                  <a:pt x="3394210" y="-64906"/>
                  <a:pt x="3479427" y="63819"/>
                  <a:pt x="3847671" y="0"/>
                </a:cubicBezTo>
                <a:cubicBezTo>
                  <a:pt x="4215915" y="-63819"/>
                  <a:pt x="4228021" y="40529"/>
                  <a:pt x="4518679" y="0"/>
                </a:cubicBezTo>
                <a:cubicBezTo>
                  <a:pt x="4809337" y="-40529"/>
                  <a:pt x="4903838" y="78016"/>
                  <a:pt x="5189687" y="0"/>
                </a:cubicBezTo>
                <a:cubicBezTo>
                  <a:pt x="5475536" y="-78016"/>
                  <a:pt x="5568514" y="1646"/>
                  <a:pt x="5860695" y="0"/>
                </a:cubicBezTo>
                <a:cubicBezTo>
                  <a:pt x="6152876" y="-1646"/>
                  <a:pt x="6132305" y="39611"/>
                  <a:pt x="6300116" y="0"/>
                </a:cubicBezTo>
                <a:cubicBezTo>
                  <a:pt x="6467927" y="-39611"/>
                  <a:pt x="6876684" y="6349"/>
                  <a:pt x="7048320" y="0"/>
                </a:cubicBezTo>
                <a:cubicBezTo>
                  <a:pt x="7219956" y="-6349"/>
                  <a:pt x="7523159" y="49832"/>
                  <a:pt x="7772771" y="0"/>
                </a:cubicBezTo>
                <a:cubicBezTo>
                  <a:pt x="7802355" y="-5737"/>
                  <a:pt x="7822227" y="15243"/>
                  <a:pt x="7825982" y="49563"/>
                </a:cubicBezTo>
                <a:cubicBezTo>
                  <a:pt x="7898814" y="217757"/>
                  <a:pt x="7811648" y="498654"/>
                  <a:pt x="7825982" y="673513"/>
                </a:cubicBezTo>
                <a:cubicBezTo>
                  <a:pt x="7840316" y="848372"/>
                  <a:pt x="7802725" y="1044892"/>
                  <a:pt x="7825982" y="1182525"/>
                </a:cubicBezTo>
                <a:cubicBezTo>
                  <a:pt x="7849239" y="1320158"/>
                  <a:pt x="7794720" y="1519100"/>
                  <a:pt x="7825982" y="1691538"/>
                </a:cubicBezTo>
                <a:cubicBezTo>
                  <a:pt x="7857244" y="1863976"/>
                  <a:pt x="7769090" y="1989319"/>
                  <a:pt x="7825982" y="2200550"/>
                </a:cubicBezTo>
                <a:cubicBezTo>
                  <a:pt x="7882874" y="2411781"/>
                  <a:pt x="7760947" y="2521773"/>
                  <a:pt x="7825982" y="2786187"/>
                </a:cubicBezTo>
                <a:cubicBezTo>
                  <a:pt x="7891017" y="3050601"/>
                  <a:pt x="7821528" y="3200415"/>
                  <a:pt x="7825982" y="3333512"/>
                </a:cubicBezTo>
                <a:cubicBezTo>
                  <a:pt x="7830436" y="3466610"/>
                  <a:pt x="7791860" y="3690696"/>
                  <a:pt x="7825982" y="3880837"/>
                </a:cubicBezTo>
                <a:cubicBezTo>
                  <a:pt x="7828438" y="3903509"/>
                  <a:pt x="7805511" y="3926913"/>
                  <a:pt x="7772771" y="3930401"/>
                </a:cubicBezTo>
                <a:cubicBezTo>
                  <a:pt x="7500401" y="3988375"/>
                  <a:pt x="7361441" y="3925446"/>
                  <a:pt x="7178959" y="3930401"/>
                </a:cubicBezTo>
                <a:cubicBezTo>
                  <a:pt x="6996477" y="3935356"/>
                  <a:pt x="6650234" y="3922623"/>
                  <a:pt x="6430755" y="3930401"/>
                </a:cubicBezTo>
                <a:cubicBezTo>
                  <a:pt x="6211276" y="3938179"/>
                  <a:pt x="5906062" y="3909659"/>
                  <a:pt x="5682551" y="3930401"/>
                </a:cubicBezTo>
                <a:cubicBezTo>
                  <a:pt x="5459040" y="3951143"/>
                  <a:pt x="5264932" y="3889172"/>
                  <a:pt x="5088739" y="3930401"/>
                </a:cubicBezTo>
                <a:cubicBezTo>
                  <a:pt x="4912546" y="3971630"/>
                  <a:pt x="4546615" y="3851698"/>
                  <a:pt x="4340535" y="3930401"/>
                </a:cubicBezTo>
                <a:cubicBezTo>
                  <a:pt x="4134455" y="4009104"/>
                  <a:pt x="3886908" y="3919420"/>
                  <a:pt x="3746723" y="3930401"/>
                </a:cubicBezTo>
                <a:cubicBezTo>
                  <a:pt x="3606538" y="3941382"/>
                  <a:pt x="3390140" y="3883646"/>
                  <a:pt x="3075715" y="3930401"/>
                </a:cubicBezTo>
                <a:cubicBezTo>
                  <a:pt x="2761290" y="3977156"/>
                  <a:pt x="2802885" y="3895911"/>
                  <a:pt x="2713489" y="3930401"/>
                </a:cubicBezTo>
                <a:cubicBezTo>
                  <a:pt x="2624093" y="3964891"/>
                  <a:pt x="2234390" y="3897420"/>
                  <a:pt x="1965286" y="3930401"/>
                </a:cubicBezTo>
                <a:cubicBezTo>
                  <a:pt x="1696182" y="3963382"/>
                  <a:pt x="1689457" y="3901580"/>
                  <a:pt x="1448669" y="3930401"/>
                </a:cubicBezTo>
                <a:cubicBezTo>
                  <a:pt x="1207881" y="3959222"/>
                  <a:pt x="1034946" y="3907135"/>
                  <a:pt x="777661" y="3930401"/>
                </a:cubicBezTo>
                <a:cubicBezTo>
                  <a:pt x="520376" y="3953667"/>
                  <a:pt x="227600" y="3874362"/>
                  <a:pt x="53210" y="3930401"/>
                </a:cubicBezTo>
                <a:cubicBezTo>
                  <a:pt x="25858" y="3928925"/>
                  <a:pt x="792" y="3909801"/>
                  <a:pt x="0" y="3880837"/>
                </a:cubicBezTo>
                <a:cubicBezTo>
                  <a:pt x="-44021" y="3738835"/>
                  <a:pt x="18875" y="3483509"/>
                  <a:pt x="0" y="3371825"/>
                </a:cubicBezTo>
                <a:cubicBezTo>
                  <a:pt x="-18875" y="3260141"/>
                  <a:pt x="50597" y="3091967"/>
                  <a:pt x="0" y="2901126"/>
                </a:cubicBezTo>
                <a:cubicBezTo>
                  <a:pt x="-50597" y="2710285"/>
                  <a:pt x="46121" y="2498447"/>
                  <a:pt x="0" y="2315488"/>
                </a:cubicBezTo>
                <a:cubicBezTo>
                  <a:pt x="-46121" y="2132529"/>
                  <a:pt x="61272" y="1882666"/>
                  <a:pt x="0" y="1691538"/>
                </a:cubicBezTo>
                <a:cubicBezTo>
                  <a:pt x="-61272" y="1500410"/>
                  <a:pt x="35499" y="1330597"/>
                  <a:pt x="0" y="1182525"/>
                </a:cubicBezTo>
                <a:cubicBezTo>
                  <a:pt x="-35499" y="1034453"/>
                  <a:pt x="55344" y="728902"/>
                  <a:pt x="0" y="558575"/>
                </a:cubicBezTo>
                <a:cubicBezTo>
                  <a:pt x="-55344" y="388248"/>
                  <a:pt x="47921" y="251789"/>
                  <a:pt x="0" y="49563"/>
                </a:cubicBezTo>
                <a:cubicBezTo>
                  <a:pt x="-5674" y="18776"/>
                  <a:pt x="24655" y="-5503"/>
                  <a:pt x="53210" y="0"/>
                </a:cubicBezTo>
                <a:close/>
              </a:path>
              <a:path w="7825982" h="3930401" stroke="0" extrusionOk="0">
                <a:moveTo>
                  <a:pt x="53210" y="0"/>
                </a:moveTo>
                <a:cubicBezTo>
                  <a:pt x="267073" y="-60631"/>
                  <a:pt x="447660" y="13894"/>
                  <a:pt x="569827" y="0"/>
                </a:cubicBezTo>
                <a:cubicBezTo>
                  <a:pt x="691994" y="-13894"/>
                  <a:pt x="783815" y="35297"/>
                  <a:pt x="932052" y="0"/>
                </a:cubicBezTo>
                <a:cubicBezTo>
                  <a:pt x="1080289" y="-35297"/>
                  <a:pt x="1413812" y="29663"/>
                  <a:pt x="1680256" y="0"/>
                </a:cubicBezTo>
                <a:cubicBezTo>
                  <a:pt x="1946700" y="-29663"/>
                  <a:pt x="1985321" y="26838"/>
                  <a:pt x="2196873" y="0"/>
                </a:cubicBezTo>
                <a:cubicBezTo>
                  <a:pt x="2408425" y="-26838"/>
                  <a:pt x="2476279" y="38907"/>
                  <a:pt x="2713489" y="0"/>
                </a:cubicBezTo>
                <a:cubicBezTo>
                  <a:pt x="2950699" y="-38907"/>
                  <a:pt x="3110229" y="42436"/>
                  <a:pt x="3461693" y="0"/>
                </a:cubicBezTo>
                <a:cubicBezTo>
                  <a:pt x="3813157" y="-42436"/>
                  <a:pt x="3745663" y="27757"/>
                  <a:pt x="3901114" y="0"/>
                </a:cubicBezTo>
                <a:cubicBezTo>
                  <a:pt x="4056565" y="-27757"/>
                  <a:pt x="4366586" y="17672"/>
                  <a:pt x="4649318" y="0"/>
                </a:cubicBezTo>
                <a:cubicBezTo>
                  <a:pt x="4932050" y="-17672"/>
                  <a:pt x="5222231" y="85416"/>
                  <a:pt x="5397521" y="0"/>
                </a:cubicBezTo>
                <a:cubicBezTo>
                  <a:pt x="5572811" y="-85416"/>
                  <a:pt x="5863985" y="34319"/>
                  <a:pt x="5991334" y="0"/>
                </a:cubicBezTo>
                <a:cubicBezTo>
                  <a:pt x="6118683" y="-34319"/>
                  <a:pt x="6440179" y="16305"/>
                  <a:pt x="6739537" y="0"/>
                </a:cubicBezTo>
                <a:cubicBezTo>
                  <a:pt x="7038895" y="-16305"/>
                  <a:pt x="7008109" y="31142"/>
                  <a:pt x="7256154" y="0"/>
                </a:cubicBezTo>
                <a:cubicBezTo>
                  <a:pt x="7504199" y="-31142"/>
                  <a:pt x="7521336" y="35124"/>
                  <a:pt x="7772771" y="0"/>
                </a:cubicBezTo>
                <a:cubicBezTo>
                  <a:pt x="7807523" y="-3460"/>
                  <a:pt x="7821131" y="20949"/>
                  <a:pt x="7825982" y="49563"/>
                </a:cubicBezTo>
                <a:cubicBezTo>
                  <a:pt x="7866117" y="291432"/>
                  <a:pt x="7764653" y="514117"/>
                  <a:pt x="7825982" y="673513"/>
                </a:cubicBezTo>
                <a:cubicBezTo>
                  <a:pt x="7887311" y="832909"/>
                  <a:pt x="7821902" y="1082602"/>
                  <a:pt x="7825982" y="1297464"/>
                </a:cubicBezTo>
                <a:cubicBezTo>
                  <a:pt x="7830062" y="1512326"/>
                  <a:pt x="7814830" y="1657345"/>
                  <a:pt x="7825982" y="1844789"/>
                </a:cubicBezTo>
                <a:cubicBezTo>
                  <a:pt x="7837134" y="2032233"/>
                  <a:pt x="7796733" y="2149573"/>
                  <a:pt x="7825982" y="2353801"/>
                </a:cubicBezTo>
                <a:cubicBezTo>
                  <a:pt x="7855231" y="2558029"/>
                  <a:pt x="7803183" y="2622612"/>
                  <a:pt x="7825982" y="2786187"/>
                </a:cubicBezTo>
                <a:cubicBezTo>
                  <a:pt x="7848781" y="2949762"/>
                  <a:pt x="7823209" y="3093269"/>
                  <a:pt x="7825982" y="3256887"/>
                </a:cubicBezTo>
                <a:cubicBezTo>
                  <a:pt x="7828755" y="3420505"/>
                  <a:pt x="7771156" y="3730027"/>
                  <a:pt x="7825982" y="3880837"/>
                </a:cubicBezTo>
                <a:cubicBezTo>
                  <a:pt x="7822307" y="3914045"/>
                  <a:pt x="7797688" y="3930639"/>
                  <a:pt x="7772771" y="3930401"/>
                </a:cubicBezTo>
                <a:cubicBezTo>
                  <a:pt x="7628652" y="3976181"/>
                  <a:pt x="7504311" y="3892781"/>
                  <a:pt x="7333350" y="3930401"/>
                </a:cubicBezTo>
                <a:cubicBezTo>
                  <a:pt x="7162389" y="3968021"/>
                  <a:pt x="6930737" y="3893066"/>
                  <a:pt x="6816733" y="3930401"/>
                </a:cubicBezTo>
                <a:cubicBezTo>
                  <a:pt x="6702729" y="3967736"/>
                  <a:pt x="6603286" y="3914966"/>
                  <a:pt x="6454508" y="3930401"/>
                </a:cubicBezTo>
                <a:cubicBezTo>
                  <a:pt x="6305731" y="3945836"/>
                  <a:pt x="6179926" y="3924047"/>
                  <a:pt x="6092282" y="3930401"/>
                </a:cubicBezTo>
                <a:cubicBezTo>
                  <a:pt x="6004638" y="3936755"/>
                  <a:pt x="5601452" y="3888490"/>
                  <a:pt x="5421274" y="3930401"/>
                </a:cubicBezTo>
                <a:cubicBezTo>
                  <a:pt x="5241096" y="3972312"/>
                  <a:pt x="5148315" y="3890513"/>
                  <a:pt x="4981853" y="3930401"/>
                </a:cubicBezTo>
                <a:cubicBezTo>
                  <a:pt x="4815391" y="3970289"/>
                  <a:pt x="4471190" y="3924027"/>
                  <a:pt x="4233649" y="3930401"/>
                </a:cubicBezTo>
                <a:cubicBezTo>
                  <a:pt x="3996108" y="3936775"/>
                  <a:pt x="3879686" y="3897323"/>
                  <a:pt x="3717032" y="3930401"/>
                </a:cubicBezTo>
                <a:cubicBezTo>
                  <a:pt x="3554378" y="3963479"/>
                  <a:pt x="3481035" y="3904475"/>
                  <a:pt x="3354807" y="3930401"/>
                </a:cubicBezTo>
                <a:cubicBezTo>
                  <a:pt x="3228579" y="3956327"/>
                  <a:pt x="2928094" y="3874406"/>
                  <a:pt x="2683799" y="3930401"/>
                </a:cubicBezTo>
                <a:cubicBezTo>
                  <a:pt x="2439504" y="3986396"/>
                  <a:pt x="2343280" y="3915012"/>
                  <a:pt x="2244378" y="3930401"/>
                </a:cubicBezTo>
                <a:cubicBezTo>
                  <a:pt x="2145476" y="3945790"/>
                  <a:pt x="1788752" y="3882072"/>
                  <a:pt x="1573370" y="3930401"/>
                </a:cubicBezTo>
                <a:cubicBezTo>
                  <a:pt x="1357988" y="3978730"/>
                  <a:pt x="1050439" y="3928841"/>
                  <a:pt x="825166" y="3930401"/>
                </a:cubicBezTo>
                <a:cubicBezTo>
                  <a:pt x="599893" y="3931961"/>
                  <a:pt x="280858" y="3873133"/>
                  <a:pt x="53210" y="3930401"/>
                </a:cubicBezTo>
                <a:cubicBezTo>
                  <a:pt x="25949" y="3931011"/>
                  <a:pt x="-1452" y="3903479"/>
                  <a:pt x="0" y="3880837"/>
                </a:cubicBezTo>
                <a:cubicBezTo>
                  <a:pt x="-46097" y="3776649"/>
                  <a:pt x="45845" y="3653532"/>
                  <a:pt x="0" y="3448450"/>
                </a:cubicBezTo>
                <a:cubicBezTo>
                  <a:pt x="-45845" y="3243368"/>
                  <a:pt x="38894" y="3110989"/>
                  <a:pt x="0" y="3016064"/>
                </a:cubicBezTo>
                <a:cubicBezTo>
                  <a:pt x="-38894" y="2921139"/>
                  <a:pt x="49837" y="2600560"/>
                  <a:pt x="0" y="2430426"/>
                </a:cubicBezTo>
                <a:cubicBezTo>
                  <a:pt x="-49837" y="2260292"/>
                  <a:pt x="16406" y="2112927"/>
                  <a:pt x="0" y="1998039"/>
                </a:cubicBezTo>
                <a:cubicBezTo>
                  <a:pt x="-16406" y="1883151"/>
                  <a:pt x="39270" y="1636013"/>
                  <a:pt x="0" y="1450715"/>
                </a:cubicBezTo>
                <a:cubicBezTo>
                  <a:pt x="-39270" y="1265417"/>
                  <a:pt x="44037" y="1074251"/>
                  <a:pt x="0" y="980015"/>
                </a:cubicBezTo>
                <a:cubicBezTo>
                  <a:pt x="-44037" y="885779"/>
                  <a:pt x="35397" y="253444"/>
                  <a:pt x="0" y="49563"/>
                </a:cubicBezTo>
                <a:cubicBezTo>
                  <a:pt x="6422" y="24894"/>
                  <a:pt x="23078" y="137"/>
                  <a:pt x="53210" y="0"/>
                </a:cubicBezTo>
                <a:close/>
              </a:path>
            </a:pathLst>
          </a:custGeom>
          <a:solidFill>
            <a:srgbClr val="FFCCCC">
              <a:alpha val="49000"/>
            </a:srgbClr>
          </a:solidFill>
          <a:ln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/>
                    <a:ahLst/>
                    <a:cxnLst/>
                    <a:rect l="l" t="t" r="r" b="b"/>
                    <a:pathLst>
                      <a:path w="4559247" h="2458227">
                        <a:moveTo>
                          <a:pt x="30999" y="0"/>
                        </a:moveTo>
                        <a:lnTo>
                          <a:pt x="4528248" y="0"/>
                        </a:lnTo>
                        <a:cubicBezTo>
                          <a:pt x="4545368" y="0"/>
                          <a:pt x="4559247" y="13879"/>
                          <a:pt x="4559247" y="30999"/>
                        </a:cubicBezTo>
                        <a:lnTo>
                          <a:pt x="4559247" y="2427228"/>
                        </a:lnTo>
                        <a:cubicBezTo>
                          <a:pt x="4559247" y="2444349"/>
                          <a:pt x="4545368" y="2458227"/>
                          <a:pt x="4528248" y="2458227"/>
                        </a:cubicBezTo>
                        <a:lnTo>
                          <a:pt x="30999" y="2458227"/>
                        </a:lnTo>
                        <a:cubicBezTo>
                          <a:pt x="13879" y="2458227"/>
                          <a:pt x="0" y="2444349"/>
                          <a:pt x="0" y="2427228"/>
                        </a:cubicBezTo>
                        <a:lnTo>
                          <a:pt x="0" y="30999"/>
                        </a:lnTo>
                        <a:cubicBezTo>
                          <a:pt x="0" y="13879"/>
                          <a:pt x="13879" y="0"/>
                          <a:pt x="30999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endParaRPr lang="en-US"/>
          </a:p>
        </p:txBody>
      </p:sp>
      <p:sp>
        <p:nvSpPr>
          <p:cNvPr id="33" name="任意多边形: 形状 14">
            <a:extLst>
              <a:ext uri="{FF2B5EF4-FFF2-40B4-BE49-F238E27FC236}">
                <a16:creationId xmlns:a16="http://schemas.microsoft.com/office/drawing/2014/main" id="{968BB80D-89AA-136D-3864-B2BAD5124AE6}"/>
              </a:ext>
            </a:extLst>
          </p:cNvPr>
          <p:cNvSpPr/>
          <p:nvPr/>
        </p:nvSpPr>
        <p:spPr>
          <a:xfrm flipH="1">
            <a:off x="8741710" y="5632052"/>
            <a:ext cx="3431628" cy="1216617"/>
          </a:xfrm>
          <a:custGeom>
            <a:avLst/>
            <a:gdLst>
              <a:gd name="connsiteX0" fmla="*/ 0 w 2702242"/>
              <a:gd name="connsiteY0" fmla="*/ 152400 h 925829"/>
              <a:gd name="connsiteX1" fmla="*/ 746760 w 2702242"/>
              <a:gd name="connsiteY1" fmla="*/ 152400 h 925829"/>
              <a:gd name="connsiteX2" fmla="*/ 2016443 w 2702242"/>
              <a:gd name="connsiteY2" fmla="*/ 714375 h 925829"/>
              <a:gd name="connsiteX3" fmla="*/ 2702243 w 2702242"/>
              <a:gd name="connsiteY3" fmla="*/ 925830 h 925829"/>
              <a:gd name="connsiteX4" fmla="*/ 0 w 2702242"/>
              <a:gd name="connsiteY4" fmla="*/ 925830 h 925829"/>
              <a:gd name="connsiteX5" fmla="*/ 0 w 2702242"/>
              <a:gd name="connsiteY5" fmla="*/ 152400 h 92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2242" h="925829">
                <a:moveTo>
                  <a:pt x="0" y="152400"/>
                </a:moveTo>
                <a:cubicBezTo>
                  <a:pt x="0" y="152400"/>
                  <a:pt x="404813" y="-190500"/>
                  <a:pt x="746760" y="152400"/>
                </a:cubicBezTo>
                <a:cubicBezTo>
                  <a:pt x="1088708" y="495300"/>
                  <a:pt x="1520190" y="728663"/>
                  <a:pt x="2016443" y="714375"/>
                </a:cubicBezTo>
                <a:cubicBezTo>
                  <a:pt x="2512695" y="700088"/>
                  <a:pt x="2702243" y="925830"/>
                  <a:pt x="2702243" y="925830"/>
                </a:cubicBezTo>
                <a:lnTo>
                  <a:pt x="0" y="925830"/>
                </a:lnTo>
                <a:lnTo>
                  <a:pt x="0" y="152400"/>
                </a:lnTo>
                <a:close/>
              </a:path>
            </a:pathLst>
          </a:custGeom>
          <a:solidFill>
            <a:srgbClr val="7ACEA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39712-D72F-94DB-50A7-C39F69F87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0" r="79770"/>
          <a:stretch/>
        </p:blipFill>
        <p:spPr>
          <a:xfrm rot="955721">
            <a:off x="590742" y="3230291"/>
            <a:ext cx="2995999" cy="36034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45B862-852B-12E4-0E25-55AE1BB88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8" t="-4658" r="35602" b="22928"/>
          <a:stretch/>
        </p:blipFill>
        <p:spPr>
          <a:xfrm rot="20883330">
            <a:off x="8777890" y="3163585"/>
            <a:ext cx="3062634" cy="3716893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072DDCA-95C7-9A0A-9DAA-F5BCBADF8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66" y="47249"/>
            <a:ext cx="1517136" cy="1517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2C6C7-C381-3F78-7011-425F66D6F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862" y="2037786"/>
            <a:ext cx="7911819" cy="2965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B3157-1D04-19D7-4307-5C2024BDF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0361" y="596077"/>
            <a:ext cx="3869907" cy="1026189"/>
          </a:xfrm>
          <a:prstGeom prst="rect">
            <a:avLst/>
          </a:prstGeom>
        </p:spPr>
      </p:pic>
      <p:pic>
        <p:nvPicPr>
          <p:cNvPr id="2" name="图片 21">
            <a:extLst>
              <a:ext uri="{FF2B5EF4-FFF2-40B4-BE49-F238E27FC236}">
                <a16:creationId xmlns:a16="http://schemas.microsoft.com/office/drawing/2014/main" id="{D06810AA-B4C9-BF9F-C097-508708FD0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495" y="5289366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63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B461386-E58A-F703-611C-2267AD0CD784}"/>
              </a:ext>
            </a:extLst>
          </p:cNvPr>
          <p:cNvSpPr/>
          <p:nvPr/>
        </p:nvSpPr>
        <p:spPr>
          <a:xfrm>
            <a:off x="1818290" y="105103"/>
            <a:ext cx="8334703" cy="861849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đo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dưới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dạng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3020F-9646-4628-86BF-0C4FBA1C6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07" y="2526731"/>
            <a:ext cx="7156888" cy="4149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AF4E8FA-14A4-8EC8-74E3-A7E804F1A769}"/>
              </a:ext>
            </a:extLst>
          </p:cNvPr>
          <p:cNvSpPr/>
          <p:nvPr/>
        </p:nvSpPr>
        <p:spPr>
          <a:xfrm>
            <a:off x="493986" y="1156138"/>
            <a:ext cx="3962400" cy="1187669"/>
          </a:xfrm>
          <a:prstGeom prst="wedgeRoundRectCallout">
            <a:avLst>
              <a:gd name="adj1" fmla="val 25014"/>
              <a:gd name="adj2" fmla="val 66040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mặt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bể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này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bác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dùng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tấm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nhật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1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1800" b="1" i="1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60 dm</a:t>
            </a:r>
            <a:r>
              <a:rPr lang="en-US" sz="1800" b="1" i="1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9A0DC32-2604-9EEC-A633-8334C9D08920}"/>
              </a:ext>
            </a:extLst>
          </p:cNvPr>
          <p:cNvSpPr/>
          <p:nvPr/>
        </p:nvSpPr>
        <p:spPr>
          <a:xfrm>
            <a:off x="5517930" y="1334813"/>
            <a:ext cx="3468415" cy="1187669"/>
          </a:xfrm>
          <a:prstGeom prst="wedgeRoundRectCallout">
            <a:avLst>
              <a:gd name="adj1" fmla="val 5651"/>
              <a:gd name="adj2" fmla="val 74005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Vậy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tấm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đó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mét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vuông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nhỉ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1884384-9E0D-9898-3946-07BEAB37C874}"/>
              </a:ext>
            </a:extLst>
          </p:cNvPr>
          <p:cNvSpPr/>
          <p:nvPr/>
        </p:nvSpPr>
        <p:spPr>
          <a:xfrm>
            <a:off x="8198068" y="2995448"/>
            <a:ext cx="3468415" cy="1187669"/>
          </a:xfrm>
          <a:prstGeom prst="wedgeRoundRectCallout">
            <a:avLst>
              <a:gd name="adj1" fmla="val 5651"/>
              <a:gd name="adj2" fmla="val 74005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đo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dưới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dạng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nhé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1088C-DAF8-52A2-96E6-67F9582C1C45}"/>
              </a:ext>
            </a:extLst>
          </p:cNvPr>
          <p:cNvSpPr/>
          <p:nvPr/>
        </p:nvSpPr>
        <p:spPr>
          <a:xfrm>
            <a:off x="2049517" y="5791199"/>
            <a:ext cx="8334703" cy="861849"/>
          </a:xfrm>
          <a:prstGeom prst="roundRect">
            <a:avLst/>
          </a:prstGeom>
          <a:solidFill>
            <a:srgbClr val="FCE76B"/>
          </a:solidFill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tấm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dùng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mặt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bể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3877EE-A5DC-1BBB-8CDA-DB14EB3699BA}"/>
              </a:ext>
            </a:extLst>
          </p:cNvPr>
          <p:cNvSpPr/>
          <p:nvPr/>
        </p:nvSpPr>
        <p:spPr>
          <a:xfrm>
            <a:off x="2065282" y="5806964"/>
            <a:ext cx="8334703" cy="861849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tấm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dùng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mặt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bể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 m</a:t>
            </a:r>
            <a:r>
              <a:rPr lang="en-US" sz="2800" b="1" i="1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60 dm</a:t>
            </a:r>
            <a:r>
              <a:rPr lang="en-US" sz="2800" b="1" i="1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F1DC03-B397-77AB-AECC-B242206BE7D1}"/>
              </a:ext>
            </a:extLst>
          </p:cNvPr>
          <p:cNvSpPr/>
          <p:nvPr/>
        </p:nvSpPr>
        <p:spPr>
          <a:xfrm>
            <a:off x="2065283" y="5785944"/>
            <a:ext cx="8334703" cy="861849"/>
          </a:xfrm>
          <a:prstGeom prst="roundRect">
            <a:avLst/>
          </a:prstGeom>
          <a:solidFill>
            <a:srgbClr val="FCE76B"/>
          </a:solidFill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Muốn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biết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tấm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đó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bằng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mét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vuông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, ta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phải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gì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EF6EFB-FC36-F61E-DA84-40AF1D40D6A8}"/>
              </a:ext>
            </a:extLst>
          </p:cNvPr>
          <p:cNvSpPr/>
          <p:nvPr/>
        </p:nvSpPr>
        <p:spPr>
          <a:xfrm>
            <a:off x="2091558" y="5812219"/>
            <a:ext cx="8334703" cy="861849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800" b="1" i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 viết số đo diện tích dưới dạng số thập phân.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54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989909-37EF-7479-099C-798BBDDC0A49}"/>
              </a:ext>
            </a:extLst>
          </p:cNvPr>
          <p:cNvSpPr/>
          <p:nvPr/>
        </p:nvSpPr>
        <p:spPr>
          <a:xfrm>
            <a:off x="1008993" y="105103"/>
            <a:ext cx="10531366" cy="861849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Ví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1: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 m</a:t>
            </a:r>
            <a:r>
              <a:rPr lang="en-US" sz="2400" b="1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60 dm</a:t>
            </a:r>
            <a:r>
              <a:rPr lang="en-US" sz="2400" b="1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dưới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dạng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đơn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vị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mét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vuông</a:t>
            </a:r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007909-8655-CF5E-8497-92311F11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457" y="1628939"/>
            <a:ext cx="3887619" cy="830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C58FB9-C17C-071E-2F1A-30BF9BDEC27D}"/>
                  </a:ext>
                </a:extLst>
              </p:cNvPr>
              <p:cNvSpPr txBox="1"/>
              <p:nvPr/>
            </p:nvSpPr>
            <p:spPr>
              <a:xfrm>
                <a:off x="2575035" y="2669628"/>
                <a:ext cx="7052441" cy="2020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1 m</a:t>
                </a:r>
                <a:r>
                  <a:rPr lang="en-US" sz="3600" b="1" baseline="300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60 dm</a:t>
                </a:r>
                <a:r>
                  <a:rPr lang="en-US" sz="3600" b="1" baseline="300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3600" b="1" i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𝟏</m:t>
                    </m:r>
                    <m:f>
                      <m:fPr>
                        <m:ctrlPr>
                          <a:rPr lang="en-US" sz="3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b="1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𝟔𝟎</m:t>
                        </m:r>
                      </m:num>
                      <m:den>
                        <m:r>
                          <a:rPr lang="en-US" sz="3600" b="1" i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m</a:t>
                </a:r>
                <a:r>
                  <a:rPr lang="en-US" sz="3600" b="1" baseline="300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1,6 m</a:t>
                </a:r>
                <a:r>
                  <a:rPr lang="en-US" sz="3600" b="1" baseline="300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600" b="1" dirty="0" err="1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Vậy</a:t>
                </a:r>
                <a:r>
                  <a:rPr lang="en-US" sz="3600" b="1" dirty="0">
                    <a:solidFill>
                      <a:srgbClr val="00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1 m</a:t>
                </a:r>
                <a:r>
                  <a:rPr lang="en-US" sz="3600" b="1" baseline="300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60 dm</a:t>
                </a:r>
                <a:r>
                  <a:rPr lang="en-US" sz="3600" b="1" baseline="300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= 1,6 m</a:t>
                </a:r>
                <a:r>
                  <a:rPr lang="en-US" sz="3600" b="1" baseline="300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3600" b="1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8C58FB9-C17C-071E-2F1A-30BF9BDEC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035" y="2669628"/>
                <a:ext cx="7052441" cy="2020938"/>
              </a:xfrm>
              <a:prstGeom prst="rect">
                <a:avLst/>
              </a:prstGeom>
              <a:blipFill>
                <a:blip r:embed="rId3"/>
                <a:stretch>
                  <a:fillRect l="-2593" b="-10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21">
            <a:extLst>
              <a:ext uri="{FF2B5EF4-FFF2-40B4-BE49-F238E27FC236}">
                <a16:creationId xmlns:a16="http://schemas.microsoft.com/office/drawing/2014/main" id="{DAC3CF47-CD8B-268D-8BB0-AE5922D17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453" y="5413123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70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D989909-37EF-7479-099C-798BBDDC0A49}"/>
              </a:ext>
            </a:extLst>
          </p:cNvPr>
          <p:cNvSpPr/>
          <p:nvPr/>
        </p:nvSpPr>
        <p:spPr>
          <a:xfrm>
            <a:off x="588579" y="105103"/>
            <a:ext cx="11456276" cy="861849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u="sng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Ví</a:t>
            </a:r>
            <a:r>
              <a:rPr lang="en-US" sz="28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u="sng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</a:t>
            </a:r>
            <a:r>
              <a:rPr lang="en-US" sz="28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2: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56 dm</a:t>
            </a:r>
            <a:r>
              <a:rPr lang="en-US" sz="2800" b="1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dưới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dạng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đơn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vị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mét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vuông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831D8-6D8D-AA9A-DB0C-955369BD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779" y="1331857"/>
            <a:ext cx="4167979" cy="9699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74EFFA-A001-589C-10A7-55199F9B3CBF}"/>
                  </a:ext>
                </a:extLst>
              </p:cNvPr>
              <p:cNvSpPr txBox="1"/>
              <p:nvPr/>
            </p:nvSpPr>
            <p:spPr>
              <a:xfrm>
                <a:off x="3121572" y="2806263"/>
                <a:ext cx="7052441" cy="20333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56 dm</a:t>
                </a:r>
                <a:r>
                  <a:rPr lang="en-US" sz="3600" b="1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0">
                            <a:latin typeface="Cambria Math" panose="02040503050406030204" pitchFamily="18" charset="0"/>
                          </a:rPr>
                          <m:t>𝟓𝟔</m:t>
                        </m:r>
                      </m:num>
                      <m:den>
                        <m:r>
                          <a:rPr lang="en-US" sz="3600" b="1" i="0"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m</a:t>
                </a:r>
                <a:r>
                  <a:rPr lang="en-US" sz="3600" b="1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0,56 m</a:t>
                </a:r>
                <a:r>
                  <a:rPr lang="en-US" sz="3600" b="1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36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Vậy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56 dm</a:t>
                </a:r>
                <a:r>
                  <a:rPr lang="en-US" sz="3600" b="1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0,56 m</a:t>
                </a:r>
                <a:r>
                  <a:rPr lang="en-US" sz="3600" b="1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sz="36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74EFFA-A001-589C-10A7-55199F9B3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572" y="2806263"/>
                <a:ext cx="7052441" cy="2033377"/>
              </a:xfrm>
              <a:prstGeom prst="rect">
                <a:avLst/>
              </a:prstGeom>
              <a:blipFill>
                <a:blip r:embed="rId3"/>
                <a:stretch>
                  <a:fillRect l="-2593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21">
            <a:extLst>
              <a:ext uri="{FF2B5EF4-FFF2-40B4-BE49-F238E27FC236}">
                <a16:creationId xmlns:a16="http://schemas.microsoft.com/office/drawing/2014/main" id="{A1CF3C75-894A-4996-B604-3002E1942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39" y="5413123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526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40725-C1F0-0963-68EA-4152C832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22" b="58333" l="82813" r="93333">
                        <a14:foregroundMark x1="86146" y1="41111" x2="88594" y2="42500"/>
                        <a14:foregroundMark x1="90000" y1="33796" x2="90365" y2="33333"/>
                        <a14:foregroundMark x1="90190" y1="34630" x2="90000" y2="35833"/>
                        <a14:foregroundMark x1="90365" y1="33519" x2="90237" y2="34327"/>
                        <a14:foregroundMark x1="89635" y1="37315" x2="89688" y2="37685"/>
                        <a14:backgroundMark x1="90313" y1="34537" x2="90156" y2="34537"/>
                        <a14:backgroundMark x1="90208" y1="34630" x2="90260" y2="34907"/>
                        <a14:backgroundMark x1="90156" y1="34907" x2="90052" y2="34907"/>
                        <a14:backgroundMark x1="90313" y1="34259" x2="90260" y2="34259"/>
                        <a14:backgroundMark x1="90208" y1="35000" x2="90156" y2="35000"/>
                        <a14:backgroundMark x1="83854" y1="53611" x2="85521" y2="57407"/>
                        <a14:backgroundMark x1="85521" y1="57407" x2="85625" y2="57500"/>
                        <a14:backgroundMark x1="87760" y1="53333" x2="87969" y2="54167"/>
                        <a14:backgroundMark x1="85625" y1="52963" x2="85313" y2="53796"/>
                        <a14:backgroundMark x1="82500" y1="55278" x2="83542" y2="56389"/>
                      </a14:backgroundRemoval>
                    </a14:imgEffect>
                  </a14:imgLayer>
                </a14:imgProps>
              </a:ext>
            </a:extLst>
          </a:blip>
          <a:srcRect l="84065" t="32073" r="7879" b="42834"/>
          <a:stretch/>
        </p:blipFill>
        <p:spPr>
          <a:xfrm>
            <a:off x="9919306" y="2876242"/>
            <a:ext cx="2272694" cy="39817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BA0305-F7CB-3AA2-2108-035A9F65D978}"/>
              </a:ext>
            </a:extLst>
          </p:cNvPr>
          <p:cNvGrpSpPr/>
          <p:nvPr/>
        </p:nvGrpSpPr>
        <p:grpSpPr>
          <a:xfrm>
            <a:off x="878623" y="567560"/>
            <a:ext cx="10434754" cy="1502601"/>
            <a:chOff x="453320" y="784778"/>
            <a:chExt cx="10434754" cy="1189049"/>
          </a:xfrm>
        </p:grpSpPr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DCE011F1-D4AE-9BDB-C795-97868BD8E0F5}"/>
                </a:ext>
              </a:extLst>
            </p:cNvPr>
            <p:cNvSpPr/>
            <p:nvPr/>
          </p:nvSpPr>
          <p:spPr>
            <a:xfrm>
              <a:off x="453320" y="784778"/>
              <a:ext cx="10434754" cy="1189049"/>
            </a:xfrm>
            <a:prstGeom prst="wedgeRoundRectCallout">
              <a:avLst>
                <a:gd name="adj1" fmla="val -35699"/>
                <a:gd name="adj2" fmla="val 66169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BF2EB5-979C-DE08-4C21-B3E9A6954118}"/>
                </a:ext>
              </a:extLst>
            </p:cNvPr>
            <p:cNvSpPr txBox="1"/>
            <p:nvPr/>
          </p:nvSpPr>
          <p:spPr>
            <a:xfrm>
              <a:off x="814827" y="784778"/>
              <a:ext cx="9953804" cy="104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Muốn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viết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đo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diện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tích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dưới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dạng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thập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phân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ta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như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thế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b="1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nào</a:t>
              </a:r>
              <a:r>
                <a:rPr lang="en-US" sz="4000" b="1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  <a:endParaRPr kumimoji="0" lang="en-US" sz="7200" b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5F284-2326-08D2-21F6-7FC9D855C6ED}"/>
              </a:ext>
            </a:extLst>
          </p:cNvPr>
          <p:cNvGrpSpPr/>
          <p:nvPr/>
        </p:nvGrpSpPr>
        <p:grpSpPr>
          <a:xfrm>
            <a:off x="2280745" y="2550780"/>
            <a:ext cx="7679659" cy="3986654"/>
            <a:chOff x="5080000" y="744289"/>
            <a:chExt cx="6111165" cy="596586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43F90BE-E51C-571D-892C-E82DED48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000" y="744289"/>
              <a:ext cx="6111165" cy="5965865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B70E324-65B7-0168-65C5-B7996B37CC0F}"/>
                </a:ext>
              </a:extLst>
            </p:cNvPr>
            <p:cNvSpPr txBox="1"/>
            <p:nvPr/>
          </p:nvSpPr>
          <p:spPr>
            <a:xfrm>
              <a:off x="5238942" y="861165"/>
              <a:ext cx="5814512" cy="5296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Cách viết số đo diện tích dưới dạng số thập phân, ta làm như sau: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+ Viết số đo diện tích dưới dạng phân số thập phân hoặc hỗn số có phần phân số là phân số thập phân.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+ Chuyển phân số thập phân và hỗn số có phần phân số là phân số thập phân dưới dạng số thập phân.</a:t>
              </a:r>
            </a:p>
          </p:txBody>
        </p:sp>
      </p:grpSp>
      <p:pic>
        <p:nvPicPr>
          <p:cNvPr id="47" name="Picture 46" descr="A cartoon of a child holding books&#10;&#10;Description automatically generated">
            <a:extLst>
              <a:ext uri="{FF2B5EF4-FFF2-40B4-BE49-F238E27FC236}">
                <a16:creationId xmlns:a16="http://schemas.microsoft.com/office/drawing/2014/main" id="{76920598-9BA2-AF4C-B716-4E26310CA0F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99" y="2932385"/>
            <a:ext cx="2952154" cy="37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3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40725-C1F0-0963-68EA-4152C832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22" b="58333" l="82813" r="93333">
                        <a14:foregroundMark x1="86146" y1="41111" x2="88594" y2="42500"/>
                        <a14:foregroundMark x1="90000" y1="33796" x2="90365" y2="33333"/>
                        <a14:foregroundMark x1="90190" y1="34630" x2="90000" y2="35833"/>
                        <a14:foregroundMark x1="90365" y1="33519" x2="90237" y2="34327"/>
                        <a14:foregroundMark x1="89635" y1="37315" x2="89688" y2="37685"/>
                        <a14:backgroundMark x1="90313" y1="34537" x2="90156" y2="34537"/>
                        <a14:backgroundMark x1="90208" y1="34630" x2="90260" y2="34907"/>
                        <a14:backgroundMark x1="90156" y1="34907" x2="90052" y2="34907"/>
                        <a14:backgroundMark x1="90313" y1="34259" x2="90260" y2="34259"/>
                        <a14:backgroundMark x1="90208" y1="35000" x2="90156" y2="35000"/>
                        <a14:backgroundMark x1="83854" y1="53611" x2="85521" y2="57407"/>
                        <a14:backgroundMark x1="85521" y1="57407" x2="85625" y2="57500"/>
                        <a14:backgroundMark x1="87760" y1="53333" x2="87969" y2="54167"/>
                        <a14:backgroundMark x1="85625" y1="52963" x2="85313" y2="53796"/>
                        <a14:backgroundMark x1="82500" y1="55278" x2="83542" y2="56389"/>
                      </a14:backgroundRemoval>
                    </a14:imgEffect>
                  </a14:imgLayer>
                </a14:imgProps>
              </a:ext>
            </a:extLst>
          </a:blip>
          <a:srcRect l="84065" t="32073" r="7879" b="42834"/>
          <a:stretch/>
        </p:blipFill>
        <p:spPr>
          <a:xfrm>
            <a:off x="9919306" y="2876242"/>
            <a:ext cx="2272694" cy="398175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8BA0305-F7CB-3AA2-2108-035A9F65D978}"/>
              </a:ext>
            </a:extLst>
          </p:cNvPr>
          <p:cNvGrpSpPr/>
          <p:nvPr/>
        </p:nvGrpSpPr>
        <p:grpSpPr>
          <a:xfrm>
            <a:off x="878623" y="567560"/>
            <a:ext cx="8938039" cy="1303281"/>
            <a:chOff x="453320" y="784778"/>
            <a:chExt cx="10434754" cy="1189049"/>
          </a:xfrm>
        </p:grpSpPr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DCE011F1-D4AE-9BDB-C795-97868BD8E0F5}"/>
                </a:ext>
              </a:extLst>
            </p:cNvPr>
            <p:cNvSpPr/>
            <p:nvPr/>
          </p:nvSpPr>
          <p:spPr>
            <a:xfrm>
              <a:off x="453320" y="784778"/>
              <a:ext cx="10434754" cy="1189049"/>
            </a:xfrm>
            <a:prstGeom prst="wedgeRoundRectCallout">
              <a:avLst>
                <a:gd name="adj1" fmla="val -35699"/>
                <a:gd name="adj2" fmla="val 66169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2BF2EB5-979C-DE08-4C21-B3E9A6954118}"/>
                </a:ext>
              </a:extLst>
            </p:cNvPr>
            <p:cNvSpPr txBox="1"/>
            <p:nvPr/>
          </p:nvSpPr>
          <p:spPr>
            <a:xfrm>
              <a:off x="814827" y="784778"/>
              <a:ext cx="9953804" cy="713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nl-NL" sz="4000" b="1" u="sng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Ví dụ:</a:t>
              </a:r>
              <a:r>
                <a:rPr lang="nl-NL" sz="4000" b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12 cm</a:t>
              </a:r>
              <a:r>
                <a:rPr lang="nl-NL" sz="4000" b="1" baseline="300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r>
                <a:rPr lang="nl-NL" sz="4000" b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59 mm</a:t>
              </a:r>
              <a:r>
                <a:rPr lang="nl-NL" sz="4000" b="1" baseline="300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r>
                <a:rPr lang="nl-NL" sz="4000" b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= ? cm</a:t>
              </a:r>
              <a:r>
                <a:rPr lang="nl-NL" sz="4000" b="1" baseline="300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r>
                <a:rPr lang="nl-NL" sz="4000" b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.</a:t>
              </a:r>
              <a:endParaRPr lang="en-US" sz="4000" b="1" dirty="0"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5F284-2326-08D2-21F6-7FC9D855C6ED}"/>
              </a:ext>
            </a:extLst>
          </p:cNvPr>
          <p:cNvGrpSpPr/>
          <p:nvPr/>
        </p:nvGrpSpPr>
        <p:grpSpPr>
          <a:xfrm>
            <a:off x="2280745" y="2186152"/>
            <a:ext cx="7679659" cy="4351282"/>
            <a:chOff x="5080000" y="744289"/>
            <a:chExt cx="6111165" cy="596586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43F90BE-E51C-571D-892C-E82DED48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000" y="744289"/>
              <a:ext cx="6111165" cy="5965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B70E324-65B7-0168-65C5-B7996B37CC0F}"/>
                    </a:ext>
                  </a:extLst>
                </p:cNvPr>
                <p:cNvSpPr txBox="1"/>
                <p:nvPr/>
              </p:nvSpPr>
              <p:spPr>
                <a:xfrm>
                  <a:off x="5238942" y="861165"/>
                  <a:ext cx="5814512" cy="5250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algn="just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nl-NL" sz="2400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+ Viết số đo diện tích dưới dạng hỗn số có phần phân số là phân số thập phân.</a:t>
                  </a:r>
                  <a:endParaRPr lang="en-US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12 cm</a:t>
                  </a:r>
                  <a:r>
                    <a:rPr lang="nl-NL" sz="2400" b="1" i="1" baseline="3000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2</a:t>
                  </a: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 59 mm</a:t>
                  </a:r>
                  <a:r>
                    <a:rPr lang="nl-NL" sz="2400" b="1" i="1" baseline="3000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2</a:t>
                  </a: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 = 12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nl-NL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𝟓𝟗</m:t>
                          </m:r>
                        </m:num>
                        <m:den>
                          <m:r>
                            <a:rPr lang="nl-NL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𝟏𝟎𝟎</m:t>
                          </m:r>
                        </m:den>
                      </m:f>
                    </m:oMath>
                  </a14:m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 cm</a:t>
                  </a:r>
                  <a:r>
                    <a:rPr lang="nl-NL" sz="2400" b="1" i="1" baseline="3000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2</a:t>
                  </a: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.</a:t>
                  </a:r>
                  <a:endParaRPr lang="en-US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algn="just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nl-NL" sz="2400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+ Viết hỗn số vừa tìm được dưới dạng số thập phân.</a:t>
                  </a:r>
                  <a:endParaRPr lang="en-US" sz="24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algn="ctr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12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nl-NL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𝟓𝟗</m:t>
                          </m:r>
                        </m:num>
                        <m:den>
                          <m:r>
                            <a:rPr lang="nl-NL" sz="24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𝟏𝟎𝟎</m:t>
                          </m:r>
                        </m:den>
                      </m:f>
                    </m:oMath>
                  </a14:m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 cm</a:t>
                  </a:r>
                  <a:r>
                    <a:rPr lang="nl-NL" sz="2400" b="1" i="1" baseline="3000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2</a:t>
                  </a: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 = 12,59 cm</a:t>
                  </a:r>
                  <a:r>
                    <a:rPr lang="nl-NL" sz="2400" b="1" i="1" baseline="3000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2</a:t>
                  </a:r>
                  <a:endParaRPr lang="en-US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algn="just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nl-NL" sz="2400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Viết gọn: </a:t>
                  </a: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12 cm</a:t>
                  </a:r>
                  <a:r>
                    <a:rPr lang="nl-NL" sz="2400" b="1" i="1" baseline="3000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2</a:t>
                  </a: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 59 mm</a:t>
                  </a:r>
                  <a:r>
                    <a:rPr lang="nl-NL" sz="2400" b="1" i="1" baseline="3000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2</a:t>
                  </a: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 = 12,59 cm</a:t>
                  </a:r>
                  <a:r>
                    <a:rPr lang="nl-NL" sz="2400" b="1" i="1" baseline="3000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2</a:t>
                  </a:r>
                  <a:r>
                    <a:rPr lang="nl-NL" sz="2400" b="1" i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.</a:t>
                  </a:r>
                  <a:endParaRPr lang="en-US" sz="24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B70E324-65B7-0168-65C5-B7996B37C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942" y="861165"/>
                  <a:ext cx="5814512" cy="5250397"/>
                </a:xfrm>
                <a:prstGeom prst="rect">
                  <a:avLst/>
                </a:prstGeom>
                <a:blipFill>
                  <a:blip r:embed="rId5"/>
                  <a:stretch>
                    <a:fillRect l="-1334" r="-1168" b="-3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7" name="Picture 46" descr="A cartoon of a child holding books&#10;&#10;Description automatically generated">
            <a:extLst>
              <a:ext uri="{FF2B5EF4-FFF2-40B4-BE49-F238E27FC236}">
                <a16:creationId xmlns:a16="http://schemas.microsoft.com/office/drawing/2014/main" id="{76920598-9BA2-AF4C-B716-4E26310CA0F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99" y="2932385"/>
            <a:ext cx="2952154" cy="37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040725-C1F0-0963-68EA-4152C83296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222" b="58333" l="82813" r="93333">
                        <a14:foregroundMark x1="86146" y1="41111" x2="88594" y2="42500"/>
                        <a14:foregroundMark x1="90000" y1="33796" x2="90365" y2="33333"/>
                        <a14:foregroundMark x1="90190" y1="34630" x2="90000" y2="35833"/>
                        <a14:foregroundMark x1="90365" y1="33519" x2="90237" y2="34327"/>
                        <a14:foregroundMark x1="89635" y1="37315" x2="89688" y2="37685"/>
                        <a14:backgroundMark x1="90313" y1="34537" x2="90156" y2="34537"/>
                        <a14:backgroundMark x1="90208" y1="34630" x2="90260" y2="34907"/>
                        <a14:backgroundMark x1="90156" y1="34907" x2="90052" y2="34907"/>
                        <a14:backgroundMark x1="90313" y1="34259" x2="90260" y2="34259"/>
                        <a14:backgroundMark x1="90208" y1="35000" x2="90156" y2="35000"/>
                        <a14:backgroundMark x1="83854" y1="53611" x2="85521" y2="57407"/>
                        <a14:backgroundMark x1="85521" y1="57407" x2="85625" y2="57500"/>
                        <a14:backgroundMark x1="87760" y1="53333" x2="87969" y2="54167"/>
                        <a14:backgroundMark x1="85625" y1="52963" x2="85313" y2="53796"/>
                        <a14:backgroundMark x1="82500" y1="55278" x2="83542" y2="56389"/>
                      </a14:backgroundRemoval>
                    </a14:imgEffect>
                  </a14:imgLayer>
                </a14:imgProps>
              </a:ext>
            </a:extLst>
          </a:blip>
          <a:srcRect l="84065" t="32073" r="7879" b="42834"/>
          <a:stretch/>
        </p:blipFill>
        <p:spPr>
          <a:xfrm>
            <a:off x="9919306" y="2876242"/>
            <a:ext cx="2272694" cy="398175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1B5F284-2326-08D2-21F6-7FC9D855C6ED}"/>
              </a:ext>
            </a:extLst>
          </p:cNvPr>
          <p:cNvGrpSpPr/>
          <p:nvPr/>
        </p:nvGrpSpPr>
        <p:grpSpPr>
          <a:xfrm>
            <a:off x="2312276" y="1135117"/>
            <a:ext cx="7679659" cy="3626069"/>
            <a:chOff x="5080000" y="744289"/>
            <a:chExt cx="6111165" cy="596586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43F90BE-E51C-571D-892C-E82DED487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0000" y="744289"/>
              <a:ext cx="6111165" cy="596586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B70E324-65B7-0168-65C5-B7996B37CC0F}"/>
                    </a:ext>
                  </a:extLst>
                </p:cNvPr>
                <p:cNvSpPr txBox="1"/>
                <p:nvPr/>
              </p:nvSpPr>
              <p:spPr>
                <a:xfrm>
                  <a:off x="5238942" y="861166"/>
                  <a:ext cx="5814512" cy="47464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algn="just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nl-NL" sz="280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Trong bảng đơn vị đo diện tích đã học, hai đơn vị đo liền kề nhau hơn (kém) nhau 100 lần.</a:t>
                  </a:r>
                  <a:endParaRPr lang="en-US" sz="28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algn="just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nl-NL" sz="2800" b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+ Đơn vị bé bằng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nl-NL" sz="2800" b="1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nl-NL" sz="2800" b="1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𝟏𝟎𝟎</m:t>
                          </m:r>
                        </m:den>
                      </m:f>
                    </m:oMath>
                  </a14:m>
                  <a:r>
                    <a:rPr lang="nl-NL" sz="2800" b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 đơn vị lớn tiếp liền.</a:t>
                  </a:r>
                  <a:endParaRPr lang="en-US" sz="28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marL="0" marR="0" algn="just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nl-NL" sz="2800" b="1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+ Đơn vị lớn gấp 100 đơn vị bé tiếp liền.</a:t>
                  </a:r>
                  <a:endParaRPr lang="en-US" sz="2800" b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B70E324-65B7-0168-65C5-B7996B37C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8942" y="861166"/>
                  <a:ext cx="5814512" cy="4746428"/>
                </a:xfrm>
                <a:prstGeom prst="rect">
                  <a:avLst/>
                </a:prstGeom>
                <a:blipFill>
                  <a:blip r:embed="rId5"/>
                  <a:stretch>
                    <a:fillRect l="-1668" r="-1668" b="-4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7" name="Picture 46" descr="A cartoon of a child holding books&#10;&#10;Description automatically generated">
            <a:extLst>
              <a:ext uri="{FF2B5EF4-FFF2-40B4-BE49-F238E27FC236}">
                <a16:creationId xmlns:a16="http://schemas.microsoft.com/office/drawing/2014/main" id="{76920598-9BA2-AF4C-B716-4E26310CA0F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99" y="2932385"/>
            <a:ext cx="2952154" cy="37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4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8141B6-6650-FE45-6B19-221B0CD1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4"/>
          <a:stretch/>
        </p:blipFill>
        <p:spPr>
          <a:xfrm>
            <a:off x="2334721" y="2619323"/>
            <a:ext cx="7508724" cy="423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B44C0-B384-EA1B-68CD-E10402C9F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75" t="-1953" r="66809" b="70796"/>
          <a:stretch/>
        </p:blipFill>
        <p:spPr>
          <a:xfrm>
            <a:off x="-1567203" y="2222583"/>
            <a:ext cx="3901924" cy="1862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5452AE-BA7D-CC0D-2A17-0E3B01DF04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9" r="360" b="70519"/>
          <a:stretch/>
        </p:blipFill>
        <p:spPr>
          <a:xfrm rot="1149474">
            <a:off x="9001760" y="2585077"/>
            <a:ext cx="3251200" cy="1137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C5CD6B-1C90-949B-994C-97461DA11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75" y="1228285"/>
            <a:ext cx="6956139" cy="135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1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76D5927-B12A-9705-C2FE-DF86D1BA8A2D}"/>
              </a:ext>
            </a:extLst>
          </p:cNvPr>
          <p:cNvSpPr/>
          <p:nvPr/>
        </p:nvSpPr>
        <p:spPr>
          <a:xfrm>
            <a:off x="2648606" y="294290"/>
            <a:ext cx="683173" cy="6936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16FB86-0AC9-35FA-D2A7-7727C8E658E0}"/>
              </a:ext>
            </a:extLst>
          </p:cNvPr>
          <p:cNvSpPr txBox="1"/>
          <p:nvPr/>
        </p:nvSpPr>
        <p:spPr>
          <a:xfrm>
            <a:off x="3426373" y="399393"/>
            <a:ext cx="652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Tìm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36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C6E74-C221-F3FA-8626-57456FBA8447}"/>
              </a:ext>
            </a:extLst>
          </p:cNvPr>
          <p:cNvSpPr txBox="1"/>
          <p:nvPr/>
        </p:nvSpPr>
        <p:spPr>
          <a:xfrm>
            <a:off x="252248" y="1839310"/>
            <a:ext cx="5244662" cy="2482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8 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75 dm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36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3 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 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6 dm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sz="3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36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120 dm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sz="3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  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36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2CCC4-6B0F-1B91-753D-EF1085744937}"/>
              </a:ext>
            </a:extLst>
          </p:cNvPr>
          <p:cNvSpPr txBox="1"/>
          <p:nvPr/>
        </p:nvSpPr>
        <p:spPr>
          <a:xfrm>
            <a:off x="6369269" y="1881352"/>
            <a:ext cx="5602014" cy="2482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4 dm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25 cm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sz="3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dm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36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2 dm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 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5 cm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sz="3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 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dm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36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85 cm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sz="36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   </a:t>
            </a:r>
            <a:r>
              <a:rPr lang="en-US" sz="36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dm</a:t>
            </a:r>
            <a:r>
              <a:rPr lang="en-US" sz="360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3600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01C1B2-A294-196B-96DC-CD8EEFA7431D}"/>
              </a:ext>
            </a:extLst>
          </p:cNvPr>
          <p:cNvSpPr/>
          <p:nvPr/>
        </p:nvSpPr>
        <p:spPr>
          <a:xfrm>
            <a:off x="3636580" y="2049517"/>
            <a:ext cx="735724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379A2C-A783-296D-27AE-71050BFD914F}"/>
              </a:ext>
            </a:extLst>
          </p:cNvPr>
          <p:cNvSpPr/>
          <p:nvPr/>
        </p:nvSpPr>
        <p:spPr>
          <a:xfrm>
            <a:off x="3205656" y="2816772"/>
            <a:ext cx="735724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43EB3E-21FC-67C4-ECA4-52082C83ACF1}"/>
              </a:ext>
            </a:extLst>
          </p:cNvPr>
          <p:cNvSpPr/>
          <p:nvPr/>
        </p:nvSpPr>
        <p:spPr>
          <a:xfrm>
            <a:off x="2575036" y="3647089"/>
            <a:ext cx="735724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B652F80-8060-24F7-3E0E-01F026E8C8D0}"/>
              </a:ext>
            </a:extLst>
          </p:cNvPr>
          <p:cNvSpPr/>
          <p:nvPr/>
        </p:nvSpPr>
        <p:spPr>
          <a:xfrm>
            <a:off x="10005848" y="2081049"/>
            <a:ext cx="735724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6931EB3-F239-D191-0FCC-19DD9D6833DA}"/>
              </a:ext>
            </a:extLst>
          </p:cNvPr>
          <p:cNvSpPr/>
          <p:nvPr/>
        </p:nvSpPr>
        <p:spPr>
          <a:xfrm>
            <a:off x="9522373" y="2879835"/>
            <a:ext cx="735724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AB8FEB7-DA1A-D105-8743-E622516F8FAA}"/>
              </a:ext>
            </a:extLst>
          </p:cNvPr>
          <p:cNvSpPr/>
          <p:nvPr/>
        </p:nvSpPr>
        <p:spPr>
          <a:xfrm>
            <a:off x="8471339" y="3710152"/>
            <a:ext cx="735724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20FAD9-AAB3-8A96-11A5-AE59E3BDCFB5}"/>
              </a:ext>
            </a:extLst>
          </p:cNvPr>
          <p:cNvSpPr/>
          <p:nvPr/>
        </p:nvSpPr>
        <p:spPr>
          <a:xfrm>
            <a:off x="3626068" y="2044261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8,75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4C47046-A221-C958-211D-BEB6B360E833}"/>
              </a:ext>
            </a:extLst>
          </p:cNvPr>
          <p:cNvSpPr/>
          <p:nvPr/>
        </p:nvSpPr>
        <p:spPr>
          <a:xfrm>
            <a:off x="3195143" y="2822026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3,06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89E9E31-C596-65E0-6F61-A808583868F7}"/>
              </a:ext>
            </a:extLst>
          </p:cNvPr>
          <p:cNvSpPr/>
          <p:nvPr/>
        </p:nvSpPr>
        <p:spPr>
          <a:xfrm>
            <a:off x="2564523" y="3662853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1,2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3B043F-1E93-E6D5-3F8A-A7E1DC0F4DC9}"/>
              </a:ext>
            </a:extLst>
          </p:cNvPr>
          <p:cNvSpPr/>
          <p:nvPr/>
        </p:nvSpPr>
        <p:spPr>
          <a:xfrm>
            <a:off x="10016357" y="2075791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4,25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45EE0B-3329-011B-AA0B-A845166F1D09}"/>
              </a:ext>
            </a:extLst>
          </p:cNvPr>
          <p:cNvSpPr/>
          <p:nvPr/>
        </p:nvSpPr>
        <p:spPr>
          <a:xfrm>
            <a:off x="9511860" y="2895598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2,05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31F20DD-E9A1-65D1-FE8C-B77E3AC7FD82}"/>
              </a:ext>
            </a:extLst>
          </p:cNvPr>
          <p:cNvSpPr/>
          <p:nvPr/>
        </p:nvSpPr>
        <p:spPr>
          <a:xfrm>
            <a:off x="8481846" y="3715404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0,85</a:t>
            </a:r>
          </a:p>
        </p:txBody>
      </p:sp>
    </p:spTree>
    <p:extLst>
      <p:ext uri="{BB962C8B-B14F-4D97-AF65-F5344CB8AC3E}">
        <p14:creationId xmlns:p14="http://schemas.microsoft.com/office/powerpoint/2010/main" val="173673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9" grpId="0" animBg="1"/>
      <p:bldP spid="10" grpId="0" animBg="1"/>
      <p:bldP spid="11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4" grpId="0" animBg="1"/>
      <p:bldP spid="44" grpId="0" animBg="1"/>
      <p:bldP spid="45" grpId="0" animBg="1"/>
      <p:bldP spid="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8141B6-6650-FE45-6B19-221B0CD1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4"/>
          <a:stretch/>
        </p:blipFill>
        <p:spPr>
          <a:xfrm>
            <a:off x="2334721" y="2619323"/>
            <a:ext cx="7508724" cy="423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B44C0-B384-EA1B-68CD-E10402C9F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75" t="-1953" r="66809" b="70796"/>
          <a:stretch/>
        </p:blipFill>
        <p:spPr>
          <a:xfrm>
            <a:off x="-1567203" y="2222583"/>
            <a:ext cx="3901924" cy="1862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5452AE-BA7D-CC0D-2A17-0E3B01DF04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9" r="360" b="70519"/>
          <a:stretch/>
        </p:blipFill>
        <p:spPr>
          <a:xfrm rot="1149474">
            <a:off x="9001760" y="2585077"/>
            <a:ext cx="3251200" cy="1137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60F01C-9A87-5984-4047-E68665AAF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92" y="105103"/>
            <a:ext cx="8565931" cy="28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4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21FBC737-E55A-86AE-5799-7A94FED8F337}"/>
              </a:ext>
            </a:extLst>
          </p:cNvPr>
          <p:cNvSpPr/>
          <p:nvPr/>
        </p:nvSpPr>
        <p:spPr>
          <a:xfrm>
            <a:off x="5097516" y="105104"/>
            <a:ext cx="683173" cy="6936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3983E-5020-9CBE-D680-71338D554D28}"/>
              </a:ext>
            </a:extLst>
          </p:cNvPr>
          <p:cNvSpPr txBox="1"/>
          <p:nvPr/>
        </p:nvSpPr>
        <p:spPr>
          <a:xfrm>
            <a:off x="5906814" y="178676"/>
            <a:ext cx="1776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Đ, S?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4A34F-E51A-8484-3B01-A1024369327A}"/>
              </a:ext>
            </a:extLst>
          </p:cNvPr>
          <p:cNvSpPr txBox="1"/>
          <p:nvPr/>
        </p:nvSpPr>
        <p:spPr>
          <a:xfrm>
            <a:off x="199697" y="1650124"/>
            <a:ext cx="9280635" cy="165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Mai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nói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A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Việt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nói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B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4C384-DB53-0967-BCDF-CB34B084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39" y="3401575"/>
            <a:ext cx="4781550" cy="261937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0AB6E9-740B-20A8-EBDF-6C2B2E5591B3}"/>
              </a:ext>
            </a:extLst>
          </p:cNvPr>
          <p:cNvSpPr/>
          <p:nvPr/>
        </p:nvSpPr>
        <p:spPr>
          <a:xfrm>
            <a:off x="7483364" y="1855075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0B81D3-9520-FBEF-3396-DA11216B2560}"/>
              </a:ext>
            </a:extLst>
          </p:cNvPr>
          <p:cNvSpPr/>
          <p:nvPr/>
        </p:nvSpPr>
        <p:spPr>
          <a:xfrm>
            <a:off x="7430812" y="2653861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7A32AB-EE76-9C04-D205-7A13C848896E}"/>
              </a:ext>
            </a:extLst>
          </p:cNvPr>
          <p:cNvSpPr txBox="1"/>
          <p:nvPr/>
        </p:nvSpPr>
        <p:spPr>
          <a:xfrm>
            <a:off x="5791200" y="3783724"/>
            <a:ext cx="6053959" cy="195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</a:t>
            </a:r>
            <a:r>
              <a:rPr lang="en-US" sz="2800" b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4 cm</a:t>
            </a:r>
            <a:r>
              <a:rPr lang="en-US" sz="2800" b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15 mm</a:t>
            </a:r>
            <a:r>
              <a:rPr lang="en-US" sz="2800" b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= 4,15 cm</a:t>
            </a:r>
            <a:r>
              <a:rPr lang="en-US" sz="2800" b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Vì 4,15 cm</a:t>
            </a:r>
            <a:r>
              <a:rPr lang="nl-NL" sz="2800" b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nl-NL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&gt; 3,95 cm</a:t>
            </a:r>
            <a:r>
              <a:rPr lang="nl-NL" sz="2800" b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nl-NL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Nên 4 cm</a:t>
            </a:r>
            <a:r>
              <a:rPr lang="nl-NL" sz="2800" b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nl-NL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15 mm</a:t>
            </a:r>
            <a:r>
              <a:rPr lang="nl-NL" sz="2800" b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nl-NL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&gt; 3,95 cm</a:t>
            </a:r>
            <a:r>
              <a:rPr lang="nl-NL" sz="2800" b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nl-NL" sz="2800" b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US" sz="28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7830D69-0016-CABF-4DB7-1290FF898EAA}"/>
              </a:ext>
            </a:extLst>
          </p:cNvPr>
          <p:cNvSpPr/>
          <p:nvPr/>
        </p:nvSpPr>
        <p:spPr>
          <a:xfrm>
            <a:off x="7488619" y="1839309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D1B35F-3759-217F-A286-32C358C7AE88}"/>
              </a:ext>
            </a:extLst>
          </p:cNvPr>
          <p:cNvSpPr/>
          <p:nvPr/>
        </p:nvSpPr>
        <p:spPr>
          <a:xfrm>
            <a:off x="7425557" y="2627585"/>
            <a:ext cx="756745" cy="578069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49036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8" grpId="0" animBg="1"/>
      <p:bldP spid="9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CB3F2A-49C5-AF46-0DDB-E4FDCF3E49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4" y="366457"/>
            <a:ext cx="8100521" cy="53075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8F045EA-6889-8F5F-4118-6BD312384425}"/>
              </a:ext>
            </a:extLst>
          </p:cNvPr>
          <p:cNvGrpSpPr/>
          <p:nvPr/>
        </p:nvGrpSpPr>
        <p:grpSpPr>
          <a:xfrm>
            <a:off x="7211844" y="1824134"/>
            <a:ext cx="4980156" cy="3647123"/>
            <a:chOff x="597605" y="1362427"/>
            <a:chExt cx="7315491" cy="184341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87EDC8-91DF-5BED-B7FA-FAE77DB12095}"/>
                </a:ext>
              </a:extLst>
            </p:cNvPr>
            <p:cNvSpPr txBox="1"/>
            <p:nvPr/>
          </p:nvSpPr>
          <p:spPr>
            <a:xfrm>
              <a:off x="1053399" y="1362427"/>
              <a:ext cx="6859697" cy="183565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vi-VN" altLang="ko-KR" sz="11500" b="1" spc="600" dirty="0">
                  <a:ln w="1778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UTM Showcard" panose="02040603050506020204" pitchFamily="18" charset="0"/>
                  <a:ea typeface="HY견고딕" pitchFamily="18" charset="-127"/>
                </a:rPr>
                <a:t>KHỞI </a:t>
              </a:r>
            </a:p>
            <a:p>
              <a:pPr algn="ctr"/>
              <a:r>
                <a:rPr lang="vi-VN" altLang="ko-KR" sz="11500" b="1" spc="600" dirty="0">
                  <a:ln w="17780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101600">
                      <a:schemeClr val="bg1">
                        <a:alpha val="40000"/>
                      </a:scheme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UTM Showcard" panose="02040603050506020204" pitchFamily="18" charset="0"/>
                  <a:ea typeface="HY견고딕" pitchFamily="18" charset="-127"/>
                </a:rPr>
                <a:t>ĐỘNG</a:t>
              </a:r>
              <a:endParaRPr lang="en-US" altLang="ko-KR" sz="11500" b="1" spc="600" dirty="0">
                <a:ln w="1778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bg1"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UTM Showcard" panose="02040603050506020204" pitchFamily="18" charset="0"/>
                <a:ea typeface="HY견고딕" pitchFamily="18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9BC41-3A35-3B0E-53AF-ECF34D25F4A0}"/>
                </a:ext>
              </a:extLst>
            </p:cNvPr>
            <p:cNvSpPr txBox="1"/>
            <p:nvPr/>
          </p:nvSpPr>
          <p:spPr>
            <a:xfrm>
              <a:off x="597605" y="1370192"/>
              <a:ext cx="7229388" cy="18356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altLang="ko-KR" sz="11500" b="1" spc="600" dirty="0">
                  <a:solidFill>
                    <a:srgbClr val="FF6C6C"/>
                  </a:solidFill>
                  <a:effectLst/>
                  <a:latin typeface="UTM Showcard" panose="02040603050506020204" pitchFamily="18" charset="0"/>
                  <a:ea typeface="HY견고딕" pitchFamily="18" charset="-127"/>
                </a:rPr>
                <a:t>K</a:t>
              </a:r>
              <a:r>
                <a:rPr lang="vi-VN" altLang="ko-KR" sz="11500" b="1" spc="600" dirty="0">
                  <a:solidFill>
                    <a:srgbClr val="FCE76B"/>
                  </a:solidFill>
                  <a:effectLst/>
                  <a:latin typeface="UTM Showcard" panose="02040603050506020204" pitchFamily="18" charset="0"/>
                  <a:ea typeface="HY견고딕" pitchFamily="18" charset="-127"/>
                </a:rPr>
                <a:t>H</a:t>
              </a:r>
              <a:r>
                <a:rPr lang="vi-VN" altLang="ko-KR" sz="11500" b="1" spc="600" dirty="0">
                  <a:solidFill>
                    <a:srgbClr val="AAF492"/>
                  </a:solidFill>
                  <a:effectLst/>
                  <a:latin typeface="UTM Showcard" panose="02040603050506020204" pitchFamily="18" charset="0"/>
                  <a:ea typeface="HY견고딕" pitchFamily="18" charset="-127"/>
                </a:rPr>
                <a:t>Ở</a:t>
              </a:r>
              <a:r>
                <a:rPr lang="vi-VN" altLang="ko-KR" sz="11500" b="1" spc="600" dirty="0">
                  <a:solidFill>
                    <a:srgbClr val="79D0F2"/>
                  </a:solidFill>
                  <a:effectLst/>
                  <a:latin typeface="UTM Showcard" panose="02040603050506020204" pitchFamily="18" charset="0"/>
                  <a:ea typeface="HY견고딕" pitchFamily="18" charset="-127"/>
                </a:rPr>
                <a:t>I</a:t>
              </a:r>
            </a:p>
            <a:p>
              <a:pPr algn="ctr"/>
              <a:r>
                <a:rPr lang="vi-VN" altLang="ko-KR" sz="11500" b="1" spc="600" dirty="0">
                  <a:solidFill>
                    <a:srgbClr val="79D0F2"/>
                  </a:solidFill>
                  <a:effectLst/>
                  <a:latin typeface="UTM Showcard" panose="02040603050506020204" pitchFamily="18" charset="0"/>
                  <a:ea typeface="HY견고딕" pitchFamily="18" charset="-127"/>
                </a:rPr>
                <a:t> </a:t>
              </a:r>
              <a:r>
                <a:rPr lang="vi-VN" altLang="ko-KR" sz="11500" b="1" spc="600" dirty="0">
                  <a:solidFill>
                    <a:srgbClr val="AAF492"/>
                  </a:solidFill>
                  <a:effectLst/>
                  <a:latin typeface="UTM Showcard" panose="02040603050506020204" pitchFamily="18" charset="0"/>
                  <a:ea typeface="HY견고딕" pitchFamily="18" charset="-127"/>
                </a:rPr>
                <a:t>Đ</a:t>
              </a:r>
              <a:r>
                <a:rPr lang="vi-VN" altLang="ko-KR" sz="11500" b="1" spc="600" dirty="0">
                  <a:solidFill>
                    <a:srgbClr val="79D0F2"/>
                  </a:solidFill>
                  <a:effectLst/>
                  <a:latin typeface="UTM Showcard" panose="02040603050506020204" pitchFamily="18" charset="0"/>
                  <a:ea typeface="HY견고딕" pitchFamily="18" charset="-127"/>
                </a:rPr>
                <a:t>Ộ</a:t>
              </a:r>
              <a:r>
                <a:rPr lang="vi-VN" altLang="ko-KR" sz="11500" b="1" spc="600" dirty="0">
                  <a:solidFill>
                    <a:srgbClr val="FCE76B"/>
                  </a:solidFill>
                  <a:effectLst/>
                  <a:latin typeface="UTM Showcard" panose="02040603050506020204" pitchFamily="18" charset="0"/>
                  <a:ea typeface="HY견고딕" pitchFamily="18" charset="-127"/>
                </a:rPr>
                <a:t>N</a:t>
              </a:r>
              <a:r>
                <a:rPr lang="vi-VN" altLang="ko-KR" sz="11500" b="1" spc="600" dirty="0">
                  <a:solidFill>
                    <a:srgbClr val="FF6C6C"/>
                  </a:solidFill>
                  <a:effectLst/>
                  <a:latin typeface="UTM Showcard" panose="02040603050506020204" pitchFamily="18" charset="0"/>
                  <a:ea typeface="HY견고딕" pitchFamily="18" charset="-127"/>
                </a:rPr>
                <a:t>G</a:t>
              </a:r>
              <a:endParaRPr lang="en-US" altLang="ko-KR" sz="11500" b="1" spc="600" dirty="0">
                <a:solidFill>
                  <a:srgbClr val="FF6C6C"/>
                </a:solidFill>
                <a:effectLst/>
                <a:latin typeface="UTM Showcard" panose="02040603050506020204" pitchFamily="18" charset="0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57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AD14D-EE8E-E7D8-8AE4-6F98EE336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0" r="79770"/>
          <a:stretch/>
        </p:blipFill>
        <p:spPr>
          <a:xfrm rot="955721">
            <a:off x="990135" y="3272332"/>
            <a:ext cx="2995999" cy="3603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BD7A4E-F722-5D41-4730-7963042AA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8" t="-4658" r="35602" b="22928"/>
          <a:stretch/>
        </p:blipFill>
        <p:spPr>
          <a:xfrm rot="20883330">
            <a:off x="8428570" y="3079503"/>
            <a:ext cx="3062634" cy="37168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C5AC18-6794-052E-2B84-AA4CD878A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18" y="583269"/>
            <a:ext cx="9845893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1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9934" r="-478" b="19222"/>
          <a:stretch/>
        </p:blipFill>
        <p:spPr>
          <a:xfrm>
            <a:off x="-1" y="0"/>
            <a:ext cx="12250271" cy="70462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4" b="89988" l="4891" r="89946">
                        <a14:foregroundMark x1="24864" y1="20730" x2="33424" y2="23557"/>
                        <a14:foregroundMark x1="64810" y1="24146" x2="62636" y2="24264"/>
                        <a14:foregroundMark x1="69429" y1="15665" x2="66848" y2="15077"/>
                        <a14:foregroundMark x1="31386" y1="32391" x2="34511" y2="32744"/>
                        <a14:foregroundMark x1="18478" y1="13192" x2="18478" y2="15077"/>
                        <a14:foregroundMark x1="24592" y1="15077" x2="26630" y2="15077"/>
                        <a14:foregroundMark x1="26223" y1="10365" x2="29755" y2="10012"/>
                        <a14:foregroundMark x1="42935" y1="14959" x2="47011" y2="15077"/>
                        <a14:foregroundMark x1="45380" y1="10247" x2="53804" y2="10012"/>
                        <a14:foregroundMark x1="55163" y1="14959" x2="61277" y2="15312"/>
                        <a14:foregroundMark x1="33832" y1="9776" x2="43342" y2="9069"/>
                        <a14:foregroundMark x1="60598" y1="10365" x2="54212" y2="10012"/>
                        <a14:foregroundMark x1="44429" y1="31920" x2="43207" y2="31213"/>
                        <a14:foregroundMark x1="41984" y1="32391" x2="40489" y2="30978"/>
                        <a14:foregroundMark x1="66168" y1="9658" x2="64674" y2="9187"/>
                        <a14:foregroundMark x1="69429" y1="16843" x2="69429" y2="18846"/>
                        <a14:foregroundMark x1="68750" y1="34158" x2="69429" y2="38634"/>
                        <a14:foregroundMark x1="69429" y1="27797" x2="69429" y2="33333"/>
                        <a14:foregroundMark x1="69158" y1="19552" x2="70109" y2="23557"/>
                        <a14:foregroundMark x1="24592" y1="10601" x2="20788" y2="10012"/>
                        <a14:foregroundMark x1="53804" y1="42521" x2="51223" y2="40400"/>
                        <a14:backgroundMark x1="67527" y1="36278" x2="67120" y2="35925"/>
                        <a14:backgroundMark x1="62772" y1="35689" x2="62092" y2="35453"/>
                        <a14:backgroundMark x1="55571" y1="12603" x2="45109" y2="12956"/>
                        <a14:backgroundMark x1="67255" y1="26502" x2="66576" y2="26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8916" y="-539945"/>
            <a:ext cx="7553195" cy="8712857"/>
          </a:xfrm>
          <a:prstGeom prst="rect">
            <a:avLst/>
          </a:prstGeom>
        </p:spPr>
      </p:pic>
      <p:grpSp>
        <p:nvGrpSpPr>
          <p:cNvPr id="18" name="Nhóm 12">
            <a:extLst>
              <a:ext uri="{FF2B5EF4-FFF2-40B4-BE49-F238E27FC236}">
                <a16:creationId xmlns:a16="http://schemas.microsoft.com/office/drawing/2014/main" id="{5E1C5CE2-A947-77DD-BB66-813FE2B58F25}"/>
              </a:ext>
            </a:extLst>
          </p:cNvPr>
          <p:cNvGrpSpPr/>
          <p:nvPr/>
        </p:nvGrpSpPr>
        <p:grpSpPr>
          <a:xfrm>
            <a:off x="4138237" y="3085002"/>
            <a:ext cx="7767283" cy="3515761"/>
            <a:chOff x="1308041" y="1867876"/>
            <a:chExt cx="7260607" cy="3654518"/>
          </a:xfrm>
        </p:grpSpPr>
        <p:sp>
          <p:nvSpPr>
            <p:cNvPr id="19" name="Hộp Văn bản 13">
              <a:extLst>
                <a:ext uri="{FF2B5EF4-FFF2-40B4-BE49-F238E27FC236}">
                  <a16:creationId xmlns:a16="http://schemas.microsoft.com/office/drawing/2014/main" id="{A8B53FDF-9183-25E3-EEE8-23833AD67BE6}"/>
                </a:ext>
              </a:extLst>
            </p:cNvPr>
            <p:cNvSpPr txBox="1"/>
            <p:nvPr/>
          </p:nvSpPr>
          <p:spPr>
            <a:xfrm>
              <a:off x="1308041" y="1907257"/>
              <a:ext cx="7260607" cy="36151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0" b="0" i="0" u="none" strike="noStrike" kern="1200" cap="none" spc="0" normalizeH="0" baseline="0" noProof="0" dirty="0">
                  <a:ln w="381000">
                    <a:solidFill>
                      <a:prstClr val="white"/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BÁN BÁNH MÌ</a:t>
              </a:r>
              <a:endParaRPr kumimoji="0" lang="vi-VN" sz="11000" b="0" i="0" u="none" strike="noStrike" kern="1200" cap="none" spc="0" normalizeH="0" baseline="0" noProof="0" dirty="0">
                <a:ln w="381000">
                  <a:solidFill>
                    <a:prstClr val="white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0" name="Hộp Văn bản 14">
              <a:extLst>
                <a:ext uri="{FF2B5EF4-FFF2-40B4-BE49-F238E27FC236}">
                  <a16:creationId xmlns:a16="http://schemas.microsoft.com/office/drawing/2014/main" id="{1157ED18-EBA4-52DE-A5AA-9953BEE8FD11}"/>
                </a:ext>
              </a:extLst>
            </p:cNvPr>
            <p:cNvSpPr txBox="1"/>
            <p:nvPr/>
          </p:nvSpPr>
          <p:spPr>
            <a:xfrm>
              <a:off x="1308041" y="1867876"/>
              <a:ext cx="7260607" cy="36151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0" b="0" i="0" u="none" strike="noStrike" kern="1200" cap="none" spc="0" normalizeH="0" baseline="0" noProof="0" dirty="0">
                  <a:ln w="28575">
                    <a:solidFill>
                      <a:sysClr val="windowText" lastClr="000000"/>
                    </a:solidFill>
                  </a:ln>
                  <a:solidFill>
                    <a:srgbClr val="FFFF8F"/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B</a:t>
              </a:r>
              <a:r>
                <a:rPr kumimoji="0" lang="en-US" sz="11000" b="0" i="0" u="none" strike="noStrike" kern="1200" cap="none" spc="0" normalizeH="0" baseline="0" noProof="0" dirty="0">
                  <a:ln w="28575">
                    <a:solidFill>
                      <a:sysClr val="windowText" lastClr="000000"/>
                    </a:solidFill>
                  </a:ln>
                  <a:solidFill>
                    <a:srgbClr val="E2B2C7"/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Á</a:t>
              </a:r>
              <a:r>
                <a:rPr kumimoji="0" lang="en-US" sz="11000" b="0" i="0" u="none" strike="noStrike" kern="1200" cap="none" spc="0" normalizeH="0" baseline="0" noProof="0" dirty="0">
                  <a:ln w="28575">
                    <a:solidFill>
                      <a:sysClr val="windowText" lastClr="000000"/>
                    </a:solidFill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N </a:t>
              </a:r>
              <a:r>
                <a:rPr kumimoji="0" lang="en-US" sz="11000" b="0" i="0" u="none" strike="noStrike" kern="1200" cap="none" spc="0" normalizeH="0" baseline="0" noProof="0" dirty="0">
                  <a:ln w="28575">
                    <a:solidFill>
                      <a:sysClr val="windowText" lastClr="000000"/>
                    </a:solidFill>
                  </a:ln>
                  <a:solidFill>
                    <a:srgbClr val="98E084"/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B</a:t>
              </a:r>
              <a:r>
                <a:rPr kumimoji="0" lang="en-US" sz="11000" b="0" i="0" u="none" strike="noStrike" kern="1200" cap="none" spc="0" normalizeH="0" baseline="0" noProof="0" dirty="0">
                  <a:ln w="28575">
                    <a:solidFill>
                      <a:sysClr val="windowText" lastClr="000000"/>
                    </a:solidFill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Á</a:t>
              </a:r>
              <a:r>
                <a:rPr kumimoji="0" lang="en-US" sz="11000" b="0" i="0" u="none" strike="noStrike" kern="1200" cap="none" spc="0" normalizeH="0" baseline="0" noProof="0" dirty="0">
                  <a:ln w="28575">
                    <a:solidFill>
                      <a:sysClr val="windowText" lastClr="000000"/>
                    </a:solidFill>
                  </a:ln>
                  <a:solidFill>
                    <a:srgbClr val="FBDACC"/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N</a:t>
              </a:r>
              <a:r>
                <a:rPr kumimoji="0" lang="en-US" sz="11000" b="0" i="0" u="none" strike="noStrike" kern="1200" cap="none" spc="0" normalizeH="0" baseline="0" noProof="0" dirty="0">
                  <a:ln w="28575">
                    <a:solidFill>
                      <a:sysClr val="windowText" lastClr="000000"/>
                    </a:solidFill>
                  </a:ln>
                  <a:solidFill>
                    <a:srgbClr val="FFC000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H </a:t>
              </a:r>
              <a:r>
                <a:rPr kumimoji="0" lang="en-US" sz="11000" b="0" i="0" u="none" strike="noStrike" kern="1200" cap="none" spc="0" normalizeH="0" baseline="0" noProof="0" dirty="0">
                  <a:ln w="28575">
                    <a:solidFill>
                      <a:sysClr val="windowText" lastClr="000000"/>
                    </a:solidFill>
                  </a:ln>
                  <a:solidFill>
                    <a:srgbClr val="F7C1D9"/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M</a:t>
              </a:r>
              <a:r>
                <a:rPr kumimoji="0" lang="en-US" sz="11000" b="0" i="0" u="none" strike="noStrike" kern="1200" cap="none" spc="0" normalizeH="0" baseline="0" noProof="0" dirty="0">
                  <a:ln w="28575">
                    <a:solidFill>
                      <a:sysClr val="windowText" lastClr="000000"/>
                    </a:solidFill>
                  </a:ln>
                  <a:solidFill>
                    <a:srgbClr val="ED7D31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SVN-Gretoon" panose="02040603050506020204" pitchFamily="18" charset="0"/>
                  <a:ea typeface="+mn-ea"/>
                  <a:cs typeface="+mn-cs"/>
                </a:rPr>
                <a:t>Ì</a:t>
              </a:r>
              <a:endParaRPr kumimoji="0" lang="vi-VN" sz="11000" b="0" i="0" u="none" strike="noStrike" kern="1200" cap="none" spc="0" normalizeH="0" baseline="0" noProof="0" dirty="0">
                <a:ln w="28575">
                  <a:solidFill>
                    <a:sysClr val="windowText" lastClr="000000"/>
                  </a:solidFill>
                </a:ln>
                <a:solidFill>
                  <a:srgbClr val="D7E69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1" name="Nhóm 23">
            <a:extLst>
              <a:ext uri="{FF2B5EF4-FFF2-40B4-BE49-F238E27FC236}">
                <a16:creationId xmlns:a16="http://schemas.microsoft.com/office/drawing/2014/main" id="{21689025-61A3-14EC-24BE-F79F7A0EA702}"/>
              </a:ext>
            </a:extLst>
          </p:cNvPr>
          <p:cNvGrpSpPr/>
          <p:nvPr/>
        </p:nvGrpSpPr>
        <p:grpSpPr>
          <a:xfrm>
            <a:off x="5948113" y="2204989"/>
            <a:ext cx="4487163" cy="1722141"/>
            <a:chOff x="3666356" y="4573200"/>
            <a:chExt cx="4280542" cy="1393227"/>
          </a:xfrm>
        </p:grpSpPr>
        <p:sp>
          <p:nvSpPr>
            <p:cNvPr id="32" name="TextBox 67">
              <a:extLst>
                <a:ext uri="{FF2B5EF4-FFF2-40B4-BE49-F238E27FC236}">
                  <a16:creationId xmlns:a16="http://schemas.microsoft.com/office/drawing/2014/main" id="{A2CE281D-9856-7095-3FAE-4107D2F58A47}"/>
                </a:ext>
              </a:extLst>
            </p:cNvPr>
            <p:cNvSpPr txBox="1"/>
            <p:nvPr/>
          </p:nvSpPr>
          <p:spPr>
            <a:xfrm>
              <a:off x="3666356" y="4573200"/>
              <a:ext cx="4280542" cy="138147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0" i="0" u="none" strike="noStrike" kern="1200" cap="none" spc="0" normalizeH="0" baseline="0" noProof="0" dirty="0">
                  <a:ln w="190500">
                    <a:solidFill>
                      <a:prstClr val="white"/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uLnTx/>
                  <a:uFillTx/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TRÒ CHƠI :</a:t>
              </a:r>
            </a:p>
          </p:txBody>
        </p:sp>
        <p:sp>
          <p:nvSpPr>
            <p:cNvPr id="33" name="TextBox 67">
              <a:extLst>
                <a:ext uri="{FF2B5EF4-FFF2-40B4-BE49-F238E27FC236}">
                  <a16:creationId xmlns:a16="http://schemas.microsoft.com/office/drawing/2014/main" id="{4E2FC697-2A7E-59D7-7BC8-610634E33B6B}"/>
                </a:ext>
              </a:extLst>
            </p:cNvPr>
            <p:cNvSpPr txBox="1"/>
            <p:nvPr/>
          </p:nvSpPr>
          <p:spPr>
            <a:xfrm>
              <a:off x="3666356" y="4584954"/>
              <a:ext cx="4280542" cy="1381473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0" b="0" i="0" u="none" strike="noStrike" kern="1200" cap="none" spc="0" normalizeH="0" baseline="0" noProof="0" dirty="0">
                  <a:ln w="9525">
                    <a:noFill/>
                    <a:prstDash val="solid"/>
                  </a:ln>
                  <a:solidFill>
                    <a:srgbClr val="FF5D5D"/>
                  </a:solidFill>
                  <a:effectLst>
                    <a:outerShdw blurRad="12700" dist="38100" dir="2700000" algn="tl" rotWithShape="0">
                      <a:srgbClr val="4472C4">
                        <a:lumMod val="60000"/>
                        <a:lumOff val="40000"/>
                      </a:srgbClr>
                    </a:outerShdw>
                  </a:effectLst>
                  <a:uLnTx/>
                  <a:uFillTx/>
                  <a:latin typeface="LNTH-LuoLuoNotangYuanTi 1" pitchFamily="2" charset="-128"/>
                  <a:ea typeface="LNTH-LuoLuoNotangYuanTi 1" pitchFamily="2" charset="-128"/>
                  <a:cs typeface="LNTH-LuoLuoNotangYuanTi 1" pitchFamily="2" charset="-128"/>
                </a:rPr>
                <a:t>TRÒ CHƠI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899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Nhóm 28">
            <a:extLst>
              <a:ext uri="{FF2B5EF4-FFF2-40B4-BE49-F238E27FC236}">
                <a16:creationId xmlns:a16="http://schemas.microsoft.com/office/drawing/2014/main" id="{E14896BE-5B17-FCD4-10DB-434643E85871}"/>
              </a:ext>
            </a:extLst>
          </p:cNvPr>
          <p:cNvGrpSpPr/>
          <p:nvPr/>
        </p:nvGrpSpPr>
        <p:grpSpPr>
          <a:xfrm>
            <a:off x="4059381" y="341186"/>
            <a:ext cx="7883237" cy="4244669"/>
            <a:chOff x="3653952" y="1330652"/>
            <a:chExt cx="6099183" cy="6454712"/>
          </a:xfrm>
        </p:grpSpPr>
        <p:sp>
          <p:nvSpPr>
            <p:cNvPr id="16" name="Bong bóng Lời nói: Hình chữ nhật với Góc Tròn 29">
              <a:extLst>
                <a:ext uri="{FF2B5EF4-FFF2-40B4-BE49-F238E27FC236}">
                  <a16:creationId xmlns:a16="http://schemas.microsoft.com/office/drawing/2014/main" id="{732825EE-8D57-5AB7-94D8-FCDF449C651D}"/>
                </a:ext>
              </a:extLst>
            </p:cNvPr>
            <p:cNvSpPr/>
            <p:nvPr/>
          </p:nvSpPr>
          <p:spPr>
            <a:xfrm>
              <a:off x="3653952" y="1330652"/>
              <a:ext cx="6099183" cy="6454712"/>
            </a:xfrm>
            <a:prstGeom prst="wedgeRoundRectCallout">
              <a:avLst>
                <a:gd name="adj1" fmla="val -55897"/>
                <a:gd name="adj2" fmla="val 24215"/>
                <a:gd name="adj3" fmla="val 16667"/>
              </a:avLst>
            </a:prstGeom>
            <a:solidFill>
              <a:schemeClr val="bg1"/>
            </a:solidFill>
            <a:ln w="38100">
              <a:solidFill>
                <a:schemeClr val="accent5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 Placeholder 7">
              <a:extLst>
                <a:ext uri="{FF2B5EF4-FFF2-40B4-BE49-F238E27FC236}">
                  <a16:creationId xmlns:a16="http://schemas.microsoft.com/office/drawing/2014/main" id="{252D571E-DF00-DFEA-4695-A8B44607599B}"/>
                </a:ext>
              </a:extLst>
            </p:cNvPr>
            <p:cNvSpPr txBox="1">
              <a:spLocks/>
            </p:cNvSpPr>
            <p:nvPr/>
          </p:nvSpPr>
          <p:spPr>
            <a:xfrm>
              <a:off x="3854474" y="1632349"/>
              <a:ext cx="5698139" cy="3326368"/>
            </a:xfrm>
            <a:prstGeom prst="rect">
              <a:avLst/>
            </a:prstGeom>
          </p:spPr>
          <p:txBody>
            <a:bodyPr vert="horz" lIns="0" tIns="103866" rIns="0" bIns="103866" anchor="t"/>
            <a:lstStyle>
              <a:lvl1pPr marL="0" indent="0" algn="r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266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Lato Regular"/>
                  <a:ea typeface="+mn-ea"/>
                  <a:cs typeface="Lato Regular"/>
                </a:defRPr>
              </a:lvl1pPr>
              <a:lvl2pPr marL="1041400" indent="-40005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604963" indent="-319088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247900" indent="-319088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890838" indent="-319088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34603" indent="-321327" algn="l" defTabSz="1285309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77258" indent="-321327" algn="l" defTabSz="1285309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19911" indent="-321327" algn="l" defTabSz="1285309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62567" indent="-321327" algn="l" defTabSz="1285309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Những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chiếc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bánh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mì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nóng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giòn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đã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sẵn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sàng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,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các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cháu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hãy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trả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lời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các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câu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hỏi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để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giúp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bà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bán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bánh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mì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nhé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!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Mỗi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ổ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bánh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mì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được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bán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đi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các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tổ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sẽ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được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cộng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một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bông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hoa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điểm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 </a:t>
              </a:r>
              <a:r>
                <a:rPr kumimoji="0" lang="en-US" altLang="zh-CN" sz="4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thưởng</a:t>
              </a: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 pitchFamily="34" charset="0"/>
                  <a:ea typeface="等线" panose="02010600030101010101" pitchFamily="2" charset="-122"/>
                  <a:cs typeface="Calibri" panose="020F0502020204030204" pitchFamily="34" charset="0"/>
                  <a:sym typeface="+mn-lt"/>
                </a:rPr>
                <a:t>.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sym typeface="+mn-l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1" t="951" r="35294" b="1"/>
          <a:stretch/>
        </p:blipFill>
        <p:spPr>
          <a:xfrm flipH="1">
            <a:off x="123163" y="47616"/>
            <a:ext cx="5575472" cy="90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48933" y="-421837"/>
            <a:ext cx="12639985" cy="3540849"/>
            <a:chOff x="-148932" y="-470569"/>
            <a:chExt cx="12639985" cy="3540849"/>
          </a:xfrm>
        </p:grpSpPr>
        <p:grpSp>
          <p:nvGrpSpPr>
            <p:cNvPr id="2" name="Group 1"/>
            <p:cNvGrpSpPr/>
            <p:nvPr/>
          </p:nvGrpSpPr>
          <p:grpSpPr>
            <a:xfrm>
              <a:off x="-148932" y="294969"/>
              <a:ext cx="12063025" cy="2775311"/>
              <a:chOff x="-148932" y="294969"/>
              <a:chExt cx="12063025" cy="2775311"/>
            </a:xfrm>
          </p:grpSpPr>
          <p:sp>
            <p:nvSpPr>
              <p:cNvPr id="9" name="Hình chữ nhật: Góc Tròn 13">
                <a:extLst>
                  <a:ext uri="{FF2B5EF4-FFF2-40B4-BE49-F238E27FC236}">
                    <a16:creationId xmlns:a16="http://schemas.microsoft.com/office/drawing/2014/main" id="{B3661555-36CB-FCE4-454A-B9815472727D}"/>
                  </a:ext>
                </a:extLst>
              </p:cNvPr>
              <p:cNvSpPr/>
              <p:nvPr/>
            </p:nvSpPr>
            <p:spPr>
              <a:xfrm>
                <a:off x="383136" y="294969"/>
                <a:ext cx="11530957" cy="2173912"/>
              </a:xfrm>
              <a:custGeom>
                <a:avLst/>
                <a:gdLst>
                  <a:gd name="connsiteX0" fmla="*/ 0 w 11530957"/>
                  <a:gd name="connsiteY0" fmla="*/ 362326 h 2173912"/>
                  <a:gd name="connsiteX1" fmla="*/ 362326 w 11530957"/>
                  <a:gd name="connsiteY1" fmla="*/ 0 h 2173912"/>
                  <a:gd name="connsiteX2" fmla="*/ 11168631 w 11530957"/>
                  <a:gd name="connsiteY2" fmla="*/ 0 h 2173912"/>
                  <a:gd name="connsiteX3" fmla="*/ 11530957 w 11530957"/>
                  <a:gd name="connsiteY3" fmla="*/ 362326 h 2173912"/>
                  <a:gd name="connsiteX4" fmla="*/ 11530957 w 11530957"/>
                  <a:gd name="connsiteY4" fmla="*/ 1811586 h 2173912"/>
                  <a:gd name="connsiteX5" fmla="*/ 11168631 w 11530957"/>
                  <a:gd name="connsiteY5" fmla="*/ 2173912 h 2173912"/>
                  <a:gd name="connsiteX6" fmla="*/ 362326 w 11530957"/>
                  <a:gd name="connsiteY6" fmla="*/ 2173912 h 2173912"/>
                  <a:gd name="connsiteX7" fmla="*/ 0 w 11530957"/>
                  <a:gd name="connsiteY7" fmla="*/ 1811586 h 2173912"/>
                  <a:gd name="connsiteX8" fmla="*/ 0 w 11530957"/>
                  <a:gd name="connsiteY8" fmla="*/ 362326 h 217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30957" h="2173912" fill="none" extrusionOk="0">
                    <a:moveTo>
                      <a:pt x="0" y="362326"/>
                    </a:moveTo>
                    <a:cubicBezTo>
                      <a:pt x="-13895" y="163083"/>
                      <a:pt x="161346" y="4960"/>
                      <a:pt x="362326" y="0"/>
                    </a:cubicBezTo>
                    <a:cubicBezTo>
                      <a:pt x="4594817" y="77600"/>
                      <a:pt x="9911360" y="-27269"/>
                      <a:pt x="11168631" y="0"/>
                    </a:cubicBezTo>
                    <a:cubicBezTo>
                      <a:pt x="11379880" y="-14698"/>
                      <a:pt x="11548733" y="167452"/>
                      <a:pt x="11530957" y="362326"/>
                    </a:cubicBezTo>
                    <a:cubicBezTo>
                      <a:pt x="11650298" y="734533"/>
                      <a:pt x="11461025" y="1581505"/>
                      <a:pt x="11530957" y="1811586"/>
                    </a:cubicBezTo>
                    <a:cubicBezTo>
                      <a:pt x="11514320" y="2005185"/>
                      <a:pt x="11338908" y="2187068"/>
                      <a:pt x="11168631" y="2173912"/>
                    </a:cubicBezTo>
                    <a:cubicBezTo>
                      <a:pt x="8916905" y="2223089"/>
                      <a:pt x="3453281" y="2051210"/>
                      <a:pt x="362326" y="2173912"/>
                    </a:cubicBezTo>
                    <a:cubicBezTo>
                      <a:pt x="157406" y="2210876"/>
                      <a:pt x="-15980" y="2025452"/>
                      <a:pt x="0" y="1811586"/>
                    </a:cubicBezTo>
                    <a:cubicBezTo>
                      <a:pt x="11780" y="1092457"/>
                      <a:pt x="-78357" y="1026037"/>
                      <a:pt x="0" y="362326"/>
                    </a:cubicBezTo>
                    <a:close/>
                  </a:path>
                  <a:path w="11530957" h="2173912" stroke="0" extrusionOk="0">
                    <a:moveTo>
                      <a:pt x="0" y="362326"/>
                    </a:moveTo>
                    <a:cubicBezTo>
                      <a:pt x="12417" y="160800"/>
                      <a:pt x="167098" y="-326"/>
                      <a:pt x="362326" y="0"/>
                    </a:cubicBezTo>
                    <a:cubicBezTo>
                      <a:pt x="2766759" y="-129276"/>
                      <a:pt x="6400469" y="-77778"/>
                      <a:pt x="11168631" y="0"/>
                    </a:cubicBezTo>
                    <a:cubicBezTo>
                      <a:pt x="11363877" y="-15498"/>
                      <a:pt x="11527433" y="182538"/>
                      <a:pt x="11530957" y="362326"/>
                    </a:cubicBezTo>
                    <a:cubicBezTo>
                      <a:pt x="11462788" y="649621"/>
                      <a:pt x="11566852" y="1264960"/>
                      <a:pt x="11530957" y="1811586"/>
                    </a:cubicBezTo>
                    <a:cubicBezTo>
                      <a:pt x="11531995" y="2013883"/>
                      <a:pt x="11358891" y="2177258"/>
                      <a:pt x="11168631" y="2173912"/>
                    </a:cubicBezTo>
                    <a:cubicBezTo>
                      <a:pt x="9850207" y="2218132"/>
                      <a:pt x="1969469" y="2144530"/>
                      <a:pt x="362326" y="2173912"/>
                    </a:cubicBezTo>
                    <a:cubicBezTo>
                      <a:pt x="160960" y="2169074"/>
                      <a:pt x="-36377" y="2003286"/>
                      <a:pt x="0" y="1811586"/>
                    </a:cubicBezTo>
                    <a:cubicBezTo>
                      <a:pt x="35307" y="1251542"/>
                      <a:pt x="-43835" y="902575"/>
                      <a:pt x="0" y="362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rgbClr val="C9DB64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2925326911">
                      <a:prstGeom prst="round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Nhóm 23">
                <a:extLst>
                  <a:ext uri="{FF2B5EF4-FFF2-40B4-BE49-F238E27FC236}">
                    <a16:creationId xmlns:a16="http://schemas.microsoft.com/office/drawing/2014/main" id="{21689025-61A3-14EC-24BE-F79F7A0EA702}"/>
                  </a:ext>
                </a:extLst>
              </p:cNvPr>
              <p:cNvGrpSpPr/>
              <p:nvPr/>
            </p:nvGrpSpPr>
            <p:grpSpPr>
              <a:xfrm>
                <a:off x="-148932" y="1675164"/>
                <a:ext cx="4329641" cy="1395116"/>
                <a:chOff x="1852533" y="4618573"/>
                <a:chExt cx="4329641" cy="1395116"/>
              </a:xfrm>
            </p:grpSpPr>
            <p:sp>
              <p:nvSpPr>
                <p:cNvPr id="11" name="TextBox 67">
                  <a:extLst>
                    <a:ext uri="{FF2B5EF4-FFF2-40B4-BE49-F238E27FC236}">
                      <a16:creationId xmlns:a16="http://schemas.microsoft.com/office/drawing/2014/main" id="{A2CE281D-9856-7095-3FAE-4107D2F58A47}"/>
                    </a:ext>
                  </a:extLst>
                </p:cNvPr>
                <p:cNvSpPr txBox="1"/>
                <p:nvPr/>
              </p:nvSpPr>
              <p:spPr>
                <a:xfrm>
                  <a:off x="1901632" y="4632216"/>
                  <a:ext cx="4280542" cy="1381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0" b="1" i="0" u="none" strike="noStrike" kern="1200" cap="none" spc="0" normalizeH="0" baseline="0" noProof="0" dirty="0" err="1">
                      <a:ln w="190500">
                        <a:solidFill>
                          <a:prstClr val="white"/>
                        </a:solidFill>
                        <a:prstDash val="solid"/>
                      </a:ln>
                      <a:solidFill>
                        <a:prstClr val="black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latin typeface="LNTH-LuoLuoNotangYuanTi 1" pitchFamily="2" charset="-128"/>
                      <a:ea typeface="LNTH-LuoLuoNotangYuanTi 1" pitchFamily="2" charset="-128"/>
                      <a:cs typeface="LNTH-LuoLuoNotangYuanTi 1" pitchFamily="2" charset="-128"/>
                    </a:rPr>
                    <a:t>Câu</a:t>
                  </a:r>
                  <a:r>
                    <a:rPr kumimoji="0" lang="en-US" sz="9000" b="1" i="0" u="none" strike="noStrike" kern="1200" cap="none" spc="0" normalizeH="0" baseline="0" noProof="0" dirty="0">
                      <a:ln w="190500">
                        <a:solidFill>
                          <a:prstClr val="white"/>
                        </a:solidFill>
                        <a:prstDash val="solid"/>
                      </a:ln>
                      <a:solidFill>
                        <a:prstClr val="black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latin typeface="LNTH-LuoLuoNotangYuanTi 1" pitchFamily="2" charset="-128"/>
                      <a:ea typeface="LNTH-LuoLuoNotangYuanTi 1" pitchFamily="2" charset="-128"/>
                      <a:cs typeface="LNTH-LuoLuoNotangYuanTi 1" pitchFamily="2" charset="-128"/>
                    </a:rPr>
                    <a:t> 1: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4E2FC697-2A7E-59D7-7BC8-610634E33B6B}"/>
                    </a:ext>
                  </a:extLst>
                </p:cNvPr>
                <p:cNvSpPr txBox="1"/>
                <p:nvPr/>
              </p:nvSpPr>
              <p:spPr>
                <a:xfrm>
                  <a:off x="1852533" y="4618573"/>
                  <a:ext cx="4280542" cy="1381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0" b="1" i="0" u="none" strike="noStrike" kern="1200" cap="none" spc="0" normalizeH="0" baseline="0" noProof="0" dirty="0" err="1">
                      <a:ln w="9525">
                        <a:noFill/>
                        <a:prstDash val="solid"/>
                      </a:ln>
                      <a:solidFill>
                        <a:srgbClr val="FF5D5D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Câu</a:t>
                  </a:r>
                  <a:r>
                    <a:rPr kumimoji="0" lang="en-US" sz="9000" b="1" i="0" u="none" strike="noStrike" kern="1200" cap="none" spc="0" normalizeH="0" baseline="0" noProof="0" dirty="0">
                      <a:ln w="9525">
                        <a:noFill/>
                        <a:prstDash val="solid"/>
                      </a:ln>
                      <a:solidFill>
                        <a:srgbClr val="FF5D5D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 1: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4B22C0-B9C3-AB33-E036-F58F1DD43359}"/>
                </a:ext>
              </a:extLst>
            </p:cNvPr>
            <p:cNvSpPr txBox="1"/>
            <p:nvPr/>
          </p:nvSpPr>
          <p:spPr>
            <a:xfrm>
              <a:off x="2224442" y="-470569"/>
              <a:ext cx="10266611" cy="2349579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 </a:t>
              </a:r>
              <a:r>
                <a:rPr kumimoji="0" lang="en-US" sz="6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tấn</a:t>
              </a: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262 kg = ..?.. </a:t>
              </a:r>
              <a:r>
                <a:rPr kumimoji="0" lang="en-US" sz="6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tấn</a:t>
              </a:r>
              <a:endParaRPr kumimoji="0" lang="en-US" sz="6600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3B9162-783E-4BCC-1BC5-A7955DD08F99}"/>
              </a:ext>
            </a:extLst>
          </p:cNvPr>
          <p:cNvGrpSpPr/>
          <p:nvPr/>
        </p:nvGrpSpPr>
        <p:grpSpPr>
          <a:xfrm>
            <a:off x="383135" y="4661339"/>
            <a:ext cx="4865720" cy="1509792"/>
            <a:chOff x="56947" y="7199334"/>
            <a:chExt cx="7970686" cy="2323212"/>
          </a:xfrm>
        </p:grpSpPr>
        <p:sp>
          <p:nvSpPr>
            <p:cNvPr id="44" name="c">
              <a:extLst>
                <a:ext uri="{FF2B5EF4-FFF2-40B4-BE49-F238E27FC236}">
                  <a16:creationId xmlns:a16="http://schemas.microsoft.com/office/drawing/2014/main" id="{7BBF831F-5501-9367-806D-24D63CE6BB82}"/>
                </a:ext>
              </a:extLst>
            </p:cNvPr>
            <p:cNvSpPr/>
            <p:nvPr/>
          </p:nvSpPr>
          <p:spPr>
            <a:xfrm>
              <a:off x="1768476" y="7352362"/>
              <a:ext cx="6259157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5,262 </a:t>
              </a:r>
              <a:r>
                <a:rPr kumimoji="0" lang="en-US" sz="54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tấn</a:t>
              </a:r>
              <a:endPara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icture 12">
              <a:extLst>
                <a:ext uri="{FF2B5EF4-FFF2-40B4-BE49-F238E27FC236}">
                  <a16:creationId xmlns:a16="http://schemas.microsoft.com/office/drawing/2014/main" id="{2EB48C9B-85B6-9CAF-2C1E-56AEF9465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56947" y="7199334"/>
              <a:ext cx="2128643" cy="2323212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29C2B4B-B39F-A5A3-576D-3D1C1D40D3C2}"/>
              </a:ext>
            </a:extLst>
          </p:cNvPr>
          <p:cNvGrpSpPr/>
          <p:nvPr/>
        </p:nvGrpSpPr>
        <p:grpSpPr>
          <a:xfrm>
            <a:off x="6625428" y="4698189"/>
            <a:ext cx="5332639" cy="1436089"/>
            <a:chOff x="8718303" y="7056816"/>
            <a:chExt cx="8735558" cy="2209801"/>
          </a:xfrm>
        </p:grpSpPr>
        <p:sp>
          <p:nvSpPr>
            <p:cNvPr id="47" name="d">
              <a:extLst>
                <a:ext uri="{FF2B5EF4-FFF2-40B4-BE49-F238E27FC236}">
                  <a16:creationId xmlns:a16="http://schemas.microsoft.com/office/drawing/2014/main" id="{FFC752B8-A2D1-61FB-BBA2-3041CE152CFD}"/>
                </a:ext>
              </a:extLst>
            </p:cNvPr>
            <p:cNvSpPr/>
            <p:nvPr/>
          </p:nvSpPr>
          <p:spPr>
            <a:xfrm>
              <a:off x="10243658" y="7126016"/>
              <a:ext cx="7210203" cy="2071398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526,2 </a:t>
              </a:r>
              <a:r>
                <a:rPr kumimoji="0" lang="en-GB" sz="6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tấn</a:t>
              </a:r>
              <a:endPara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Picture 13">
              <a:extLst>
                <a:ext uri="{FF2B5EF4-FFF2-40B4-BE49-F238E27FC236}">
                  <a16:creationId xmlns:a16="http://schemas.microsoft.com/office/drawing/2014/main" id="{115DBC70-2450-9BC7-4B24-8339B72C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8718303" y="7056816"/>
              <a:ext cx="2010918" cy="2209801"/>
            </a:xfrm>
            <a:prstGeom prst="rect">
              <a:avLst/>
            </a:prstGeom>
          </p:spPr>
        </p:pic>
      </p:grpSp>
      <p:pic>
        <p:nvPicPr>
          <p:cNvPr id="49" name="Đúng">
            <a:extLst>
              <a:ext uri="{FF2B5EF4-FFF2-40B4-BE49-F238E27FC236}">
                <a16:creationId xmlns:a16="http://schemas.microsoft.com/office/drawing/2014/main" id="{D3DA7254-BAEF-E06A-35BB-E86419E540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  <a14:imgEffect>
                      <a14:brightnessContrast bright="-3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2" y="4775933"/>
            <a:ext cx="1641716" cy="13133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8336612-F495-ED65-75A8-0F467FCAC213}"/>
              </a:ext>
            </a:extLst>
          </p:cNvPr>
          <p:cNvGrpSpPr/>
          <p:nvPr/>
        </p:nvGrpSpPr>
        <p:grpSpPr>
          <a:xfrm>
            <a:off x="383135" y="2542980"/>
            <a:ext cx="4865720" cy="1603590"/>
            <a:chOff x="-983096" y="4306632"/>
            <a:chExt cx="6406490" cy="2078381"/>
          </a:xfrm>
        </p:grpSpPr>
        <p:sp>
          <p:nvSpPr>
            <p:cNvPr id="31" name="a">
              <a:extLst>
                <a:ext uri="{FF2B5EF4-FFF2-40B4-BE49-F238E27FC236}">
                  <a16:creationId xmlns:a16="http://schemas.microsoft.com/office/drawing/2014/main" id="{EF361B2F-4AD3-0677-319F-3460F1CEBEA6}"/>
                </a:ext>
              </a:extLst>
            </p:cNvPr>
            <p:cNvSpPr/>
            <p:nvPr/>
          </p:nvSpPr>
          <p:spPr>
            <a:xfrm>
              <a:off x="655801" y="4546451"/>
              <a:ext cx="4767593" cy="1838562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5,202 </a:t>
              </a:r>
              <a:r>
                <a:rPr kumimoji="0" lang="en-US" sz="6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tấn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3A52F71A-6E1C-29E3-B23E-6E0A0B770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-983096" y="4306632"/>
              <a:ext cx="1803591" cy="199844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A89EED-70B6-F120-465E-37E1ACC821B7}"/>
              </a:ext>
            </a:extLst>
          </p:cNvPr>
          <p:cNvGrpSpPr/>
          <p:nvPr/>
        </p:nvGrpSpPr>
        <p:grpSpPr>
          <a:xfrm>
            <a:off x="6493595" y="2653667"/>
            <a:ext cx="5464472" cy="1685579"/>
            <a:chOff x="8804714" y="4447253"/>
            <a:chExt cx="7194843" cy="2184644"/>
          </a:xfrm>
        </p:grpSpPr>
        <p:sp>
          <p:nvSpPr>
            <p:cNvPr id="34" name="b">
              <a:extLst>
                <a:ext uri="{FF2B5EF4-FFF2-40B4-BE49-F238E27FC236}">
                  <a16:creationId xmlns:a16="http://schemas.microsoft.com/office/drawing/2014/main" id="{58B2C650-1CC2-929E-B9A9-18C31B8740E5}"/>
                </a:ext>
              </a:extLst>
            </p:cNvPr>
            <p:cNvSpPr/>
            <p:nvPr/>
          </p:nvSpPr>
          <p:spPr>
            <a:xfrm>
              <a:off x="10332300" y="4622054"/>
              <a:ext cx="5667257" cy="1833506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52,62 </a:t>
              </a:r>
              <a:r>
                <a:rPr kumimoji="0" lang="en-US" sz="7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tấn</a:t>
              </a:r>
              <a:endPara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Picture 11">
              <a:extLst>
                <a:ext uri="{FF2B5EF4-FFF2-40B4-BE49-F238E27FC236}">
                  <a16:creationId xmlns:a16="http://schemas.microsoft.com/office/drawing/2014/main" id="{AA202D36-FE70-E9C4-14E5-EEC7E58A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8804714" y="4447253"/>
              <a:ext cx="1963449" cy="2184644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0000" r="90000">
                        <a14:foregroundMark x1="31880" y1="36452" x2="25021" y2="40982"/>
                        <a14:foregroundMark x1="32684" y1="30991" x2="33277" y2="37257"/>
                        <a14:foregroundMark x1="48942" y1="41194" x2="38950" y2="53133"/>
                        <a14:foregroundMark x1="64268" y1="43522" x2="59949" y2="52159"/>
                        <a14:foregroundMark x1="67782" y1="37468" x2="61516" y2="39627"/>
                        <a14:foregroundMark x1="77985" y1="35902" x2="77011" y2="32938"/>
                        <a14:foregroundMark x1="78366" y1="34293" x2="78366" y2="36452"/>
                        <a14:foregroundMark x1="78959" y1="33912" x2="76207" y2="32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284" y="1025611"/>
            <a:ext cx="7437581" cy="743758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975" flipH="1">
            <a:off x="5017788" y="2463773"/>
            <a:ext cx="2449008" cy="285321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025">
            <a:off x="4596837" y="1550085"/>
            <a:ext cx="2278967" cy="2655107"/>
          </a:xfrm>
          <a:prstGeom prst="rect">
            <a:avLst/>
          </a:prstGeom>
        </p:spPr>
      </p:pic>
      <p:pic>
        <p:nvPicPr>
          <p:cNvPr id="38" name="Tieng-yeah-tre-con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6AFA472D-4927-7FD5-A543-47565ED17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092043" y="-816634"/>
            <a:ext cx="609600" cy="609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278850" y="3463398"/>
            <a:ext cx="4642511" cy="28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0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3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4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8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9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" presetClass="entr" presetSubtype="4" fill="hold" nodeType="after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4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8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9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0" restart="whenNotActive" fill="hold" evtFilter="cancelBubble" nodeType="interactiveSeq">
                    <p:stCondLst>
                      <p:cond evt="onClick" delay="0">
                        <p:tgtEl>
                          <p:spTgt spid="4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1" fill="hold">
                          <p:stCondLst>
                            <p:cond delay="0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5" dur="250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3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4414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6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9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2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5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8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1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9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3"/>
                      </p:tgtEl>
                    </p:cond>
                  </p:nextCondLst>
                </p:seq>
                <p:seq concurrent="1" nextAc="seek">
                  <p:cTn id="91" restart="whenNotActive" fill="hold" evtFilter="cancelBubble" nodeType="interactiveSeq">
                    <p:stCondLst>
                      <p:cond evt="onClick" delay="0">
                        <p:tgtEl>
                          <p:spTgt spid="4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2" fill="hold">
                          <p:stCondLst>
                            <p:cond delay="0"/>
                          </p:stCondLst>
                          <p:childTnLst>
                            <p:par>
                              <p:cTn id="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" dur="500" tmFilter="0, 0; .2, .5; .8, .5; 1, 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6" dur="250" autoRev="1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8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6"/>
                      </p:tgtEl>
                    </p:cond>
                  </p:nextCondLst>
                </p:seq>
                <p:seq concurrent="1" nextAc="seek">
                  <p:cTn id="104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" fill="hold">
                          <p:stCondLst>
                            <p:cond delay="0"/>
                          </p:stCondLst>
                          <p:childTnLst>
                            <p:par>
                              <p:cTn id="1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9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0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1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2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5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117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8" fill="hold">
                          <p:stCondLst>
                            <p:cond delay="0"/>
                          </p:stCondLst>
                          <p:childTnLst>
                            <p:par>
                              <p:cTn id="1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" dur="5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2" dur="25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2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4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5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8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audio>
                  <p:cMediaNode vol="80000">
                    <p:cTn id="1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4" restart="whenNotActive" fill="hold" evtFilter="cancelBubble" nodeType="interactiveSeq">
                    <p:stCondLst>
                      <p:cond evt="onClick" delay="0">
                        <p:tgtEl>
                          <p:spTgt spid="4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5" fill="hold">
                          <p:stCondLst>
                            <p:cond delay="0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8" dur="500" tmFilter="0, 0; .2, .5; .8, .5; 1, 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9" dur="250" autoRev="1" fill="hold"/>
                                            <p:tgtEl>
                                              <p:spTgt spid="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4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8" dur="4414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9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0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3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6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9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2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5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7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7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7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7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8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4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3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4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5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6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7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8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9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3"/>
                      </p:tgtEl>
                    </p:cond>
                  </p:nextCondLst>
                </p:seq>
                <p:seq concurrent="1" nextAc="seek">
                  <p:cTn id="95" restart="whenNotActive" fill="hold" evtFilter="cancelBubble" nodeType="interactiveSeq">
                    <p:stCondLst>
                      <p:cond evt="onClick" delay="0">
                        <p:tgtEl>
                          <p:spTgt spid="4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6" fill="hold">
                          <p:stCondLst>
                            <p:cond delay="0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" dur="500" tmFilter="0, 0; .2, .5; .8, .5; 1, 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0" dur="250" autoRev="1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5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2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10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6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6"/>
                      </p:tgtEl>
                    </p:cond>
                  </p:nextCondLst>
                </p:seq>
                <p:seq concurrent="1" nextAc="seek">
                  <p:cTn id="108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" fill="hold">
                          <p:stCondLst>
                            <p:cond delay="0"/>
                          </p:stCondLst>
                          <p:childTnLst>
                            <p:par>
                              <p:cTn id="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13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1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5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5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6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10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9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seq concurrent="1" nextAc="seek">
                  <p:cTn id="121" restart="whenNotActive" fill="hold" evtFilter="cancelBubble" nodeType="interactiveSeq">
                    <p:stCondLst>
                      <p:cond evt="onClick" delay="0">
                        <p:tgtEl>
                          <p:spTgt spid="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" fill="hold">
                          <p:stCondLst>
                            <p:cond delay="0"/>
                          </p:stCondLst>
                          <p:childTnLst>
                            <p:par>
                              <p:cTn id="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5" dur="500" tmFilter="0, 0; .2, .5; .8, .5; 1, 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26" dur="250" autoRev="1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2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5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8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9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10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32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3"/>
                      </p:tgtEl>
                    </p:cond>
                  </p:nextCondLst>
                </p:seq>
                <p:audio>
                  <p:cMediaNode vol="80000">
                    <p:cTn id="134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333191"/>
            <a:ext cx="11934543" cy="2509995"/>
            <a:chOff x="-20450" y="294969"/>
            <a:chExt cx="11934543" cy="2509995"/>
          </a:xfrm>
        </p:grpSpPr>
        <p:grpSp>
          <p:nvGrpSpPr>
            <p:cNvPr id="2" name="Group 1"/>
            <p:cNvGrpSpPr/>
            <p:nvPr/>
          </p:nvGrpSpPr>
          <p:grpSpPr>
            <a:xfrm>
              <a:off x="-20450" y="294969"/>
              <a:ext cx="11934543" cy="2509995"/>
              <a:chOff x="-20450" y="294969"/>
              <a:chExt cx="11934543" cy="2509995"/>
            </a:xfrm>
          </p:grpSpPr>
          <p:sp>
            <p:nvSpPr>
              <p:cNvPr id="9" name="Hình chữ nhật: Góc Tròn 13">
                <a:extLst>
                  <a:ext uri="{FF2B5EF4-FFF2-40B4-BE49-F238E27FC236}">
                    <a16:creationId xmlns:a16="http://schemas.microsoft.com/office/drawing/2014/main" id="{B3661555-36CB-FCE4-454A-B9815472727D}"/>
                  </a:ext>
                </a:extLst>
              </p:cNvPr>
              <p:cNvSpPr/>
              <p:nvPr/>
            </p:nvSpPr>
            <p:spPr>
              <a:xfrm>
                <a:off x="383136" y="294969"/>
                <a:ext cx="11530957" cy="2173912"/>
              </a:xfrm>
              <a:custGeom>
                <a:avLst/>
                <a:gdLst>
                  <a:gd name="connsiteX0" fmla="*/ 0 w 11530957"/>
                  <a:gd name="connsiteY0" fmla="*/ 362326 h 2173912"/>
                  <a:gd name="connsiteX1" fmla="*/ 362326 w 11530957"/>
                  <a:gd name="connsiteY1" fmla="*/ 0 h 2173912"/>
                  <a:gd name="connsiteX2" fmla="*/ 11168631 w 11530957"/>
                  <a:gd name="connsiteY2" fmla="*/ 0 h 2173912"/>
                  <a:gd name="connsiteX3" fmla="*/ 11530957 w 11530957"/>
                  <a:gd name="connsiteY3" fmla="*/ 362326 h 2173912"/>
                  <a:gd name="connsiteX4" fmla="*/ 11530957 w 11530957"/>
                  <a:gd name="connsiteY4" fmla="*/ 1811586 h 2173912"/>
                  <a:gd name="connsiteX5" fmla="*/ 11168631 w 11530957"/>
                  <a:gd name="connsiteY5" fmla="*/ 2173912 h 2173912"/>
                  <a:gd name="connsiteX6" fmla="*/ 362326 w 11530957"/>
                  <a:gd name="connsiteY6" fmla="*/ 2173912 h 2173912"/>
                  <a:gd name="connsiteX7" fmla="*/ 0 w 11530957"/>
                  <a:gd name="connsiteY7" fmla="*/ 1811586 h 2173912"/>
                  <a:gd name="connsiteX8" fmla="*/ 0 w 11530957"/>
                  <a:gd name="connsiteY8" fmla="*/ 362326 h 217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30957" h="2173912" fill="none" extrusionOk="0">
                    <a:moveTo>
                      <a:pt x="0" y="362326"/>
                    </a:moveTo>
                    <a:cubicBezTo>
                      <a:pt x="-13895" y="163083"/>
                      <a:pt x="161346" y="4960"/>
                      <a:pt x="362326" y="0"/>
                    </a:cubicBezTo>
                    <a:cubicBezTo>
                      <a:pt x="4594817" y="77600"/>
                      <a:pt x="9911360" y="-27269"/>
                      <a:pt x="11168631" y="0"/>
                    </a:cubicBezTo>
                    <a:cubicBezTo>
                      <a:pt x="11379880" y="-14698"/>
                      <a:pt x="11548733" y="167452"/>
                      <a:pt x="11530957" y="362326"/>
                    </a:cubicBezTo>
                    <a:cubicBezTo>
                      <a:pt x="11650298" y="734533"/>
                      <a:pt x="11461025" y="1581505"/>
                      <a:pt x="11530957" y="1811586"/>
                    </a:cubicBezTo>
                    <a:cubicBezTo>
                      <a:pt x="11514320" y="2005185"/>
                      <a:pt x="11338908" y="2187068"/>
                      <a:pt x="11168631" y="2173912"/>
                    </a:cubicBezTo>
                    <a:cubicBezTo>
                      <a:pt x="8916905" y="2223089"/>
                      <a:pt x="3453281" y="2051210"/>
                      <a:pt x="362326" y="2173912"/>
                    </a:cubicBezTo>
                    <a:cubicBezTo>
                      <a:pt x="157406" y="2210876"/>
                      <a:pt x="-15980" y="2025452"/>
                      <a:pt x="0" y="1811586"/>
                    </a:cubicBezTo>
                    <a:cubicBezTo>
                      <a:pt x="11780" y="1092457"/>
                      <a:pt x="-78357" y="1026037"/>
                      <a:pt x="0" y="362326"/>
                    </a:cubicBezTo>
                    <a:close/>
                  </a:path>
                  <a:path w="11530957" h="2173912" stroke="0" extrusionOk="0">
                    <a:moveTo>
                      <a:pt x="0" y="362326"/>
                    </a:moveTo>
                    <a:cubicBezTo>
                      <a:pt x="12417" y="160800"/>
                      <a:pt x="167098" y="-326"/>
                      <a:pt x="362326" y="0"/>
                    </a:cubicBezTo>
                    <a:cubicBezTo>
                      <a:pt x="2766759" y="-129276"/>
                      <a:pt x="6400469" y="-77778"/>
                      <a:pt x="11168631" y="0"/>
                    </a:cubicBezTo>
                    <a:cubicBezTo>
                      <a:pt x="11363877" y="-15498"/>
                      <a:pt x="11527433" y="182538"/>
                      <a:pt x="11530957" y="362326"/>
                    </a:cubicBezTo>
                    <a:cubicBezTo>
                      <a:pt x="11462788" y="649621"/>
                      <a:pt x="11566852" y="1264960"/>
                      <a:pt x="11530957" y="1811586"/>
                    </a:cubicBezTo>
                    <a:cubicBezTo>
                      <a:pt x="11531995" y="2013883"/>
                      <a:pt x="11358891" y="2177258"/>
                      <a:pt x="11168631" y="2173912"/>
                    </a:cubicBezTo>
                    <a:cubicBezTo>
                      <a:pt x="9850207" y="2218132"/>
                      <a:pt x="1969469" y="2144530"/>
                      <a:pt x="362326" y="2173912"/>
                    </a:cubicBezTo>
                    <a:cubicBezTo>
                      <a:pt x="160960" y="2169074"/>
                      <a:pt x="-36377" y="2003286"/>
                      <a:pt x="0" y="1811586"/>
                    </a:cubicBezTo>
                    <a:cubicBezTo>
                      <a:pt x="35307" y="1251542"/>
                      <a:pt x="-43835" y="902575"/>
                      <a:pt x="0" y="362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rgbClr val="C9DB64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2925326911">
                      <a:prstGeom prst="round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0" name="Nhóm 23">
                <a:extLst>
                  <a:ext uri="{FF2B5EF4-FFF2-40B4-BE49-F238E27FC236}">
                    <a16:creationId xmlns:a16="http://schemas.microsoft.com/office/drawing/2014/main" id="{21689025-61A3-14EC-24BE-F79F7A0EA702}"/>
                  </a:ext>
                </a:extLst>
              </p:cNvPr>
              <p:cNvGrpSpPr/>
              <p:nvPr/>
            </p:nvGrpSpPr>
            <p:grpSpPr>
              <a:xfrm>
                <a:off x="-20450" y="1394217"/>
                <a:ext cx="4314988" cy="1410747"/>
                <a:chOff x="1981015" y="4337626"/>
                <a:chExt cx="4314988" cy="1410747"/>
              </a:xfrm>
            </p:grpSpPr>
            <p:sp>
              <p:nvSpPr>
                <p:cNvPr id="11" name="TextBox 67">
                  <a:extLst>
                    <a:ext uri="{FF2B5EF4-FFF2-40B4-BE49-F238E27FC236}">
                      <a16:creationId xmlns:a16="http://schemas.microsoft.com/office/drawing/2014/main" id="{A2CE281D-9856-7095-3FAE-4107D2F58A47}"/>
                    </a:ext>
                  </a:extLst>
                </p:cNvPr>
                <p:cNvSpPr txBox="1"/>
                <p:nvPr/>
              </p:nvSpPr>
              <p:spPr>
                <a:xfrm>
                  <a:off x="1981015" y="4366900"/>
                  <a:ext cx="4280542" cy="1381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0" b="1" i="0" u="none" strike="noStrike" kern="1200" cap="none" spc="0" normalizeH="0" baseline="0" noProof="0" dirty="0" err="1">
                      <a:ln w="190500">
                        <a:solidFill>
                          <a:prstClr val="white"/>
                        </a:solidFill>
                        <a:prstDash val="solid"/>
                      </a:ln>
                      <a:solidFill>
                        <a:prstClr val="black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Câu</a:t>
                  </a:r>
                  <a:r>
                    <a:rPr kumimoji="0" lang="en-US" sz="9000" b="1" i="0" u="none" strike="noStrike" kern="1200" cap="none" spc="0" normalizeH="0" baseline="0" noProof="0" dirty="0">
                      <a:ln w="190500">
                        <a:solidFill>
                          <a:prstClr val="white"/>
                        </a:solidFill>
                        <a:prstDash val="solid"/>
                      </a:ln>
                      <a:solidFill>
                        <a:prstClr val="black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 2: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4E2FC697-2A7E-59D7-7BC8-610634E33B6B}"/>
                    </a:ext>
                  </a:extLst>
                </p:cNvPr>
                <p:cNvSpPr txBox="1"/>
                <p:nvPr/>
              </p:nvSpPr>
              <p:spPr>
                <a:xfrm>
                  <a:off x="2015461" y="4337626"/>
                  <a:ext cx="4280542" cy="1381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0" b="0" i="0" u="none" strike="noStrike" kern="1200" cap="none" spc="0" normalizeH="0" baseline="0" noProof="0" dirty="0" err="1">
                      <a:ln w="9525">
                        <a:noFill/>
                        <a:prstDash val="solid"/>
                      </a:ln>
                      <a:solidFill>
                        <a:srgbClr val="FF5D5D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Câu</a:t>
                  </a:r>
                  <a:r>
                    <a:rPr kumimoji="0" lang="en-US" sz="9000" b="0" i="0" u="none" strike="noStrike" kern="1200" cap="none" spc="0" normalizeH="0" baseline="0" noProof="0" dirty="0">
                      <a:ln w="9525">
                        <a:noFill/>
                        <a:prstDash val="solid"/>
                      </a:ln>
                      <a:solidFill>
                        <a:srgbClr val="FF5D5D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 2: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4B22C0-B9C3-AB33-E036-F58F1DD43359}"/>
                </a:ext>
              </a:extLst>
            </p:cNvPr>
            <p:cNvSpPr txBox="1"/>
            <p:nvPr/>
          </p:nvSpPr>
          <p:spPr>
            <a:xfrm>
              <a:off x="3102778" y="575026"/>
              <a:ext cx="8744681" cy="1293971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3 </a:t>
              </a:r>
              <a:r>
                <a:rPr kumimoji="0" lang="en-US" sz="7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r>
                <a:rPr kumimoji="0" lang="en-US" sz="7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 52 kg = ? </a:t>
              </a:r>
              <a:r>
                <a:rPr kumimoji="0" lang="en-US" sz="7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7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36612-F495-ED65-75A8-0F467FCAC213}"/>
              </a:ext>
            </a:extLst>
          </p:cNvPr>
          <p:cNvGrpSpPr/>
          <p:nvPr/>
        </p:nvGrpSpPr>
        <p:grpSpPr>
          <a:xfrm>
            <a:off x="383135" y="2542980"/>
            <a:ext cx="4865720" cy="1603590"/>
            <a:chOff x="-983096" y="4306632"/>
            <a:chExt cx="6406490" cy="2078381"/>
          </a:xfrm>
        </p:grpSpPr>
        <p:sp>
          <p:nvSpPr>
            <p:cNvPr id="16" name="a">
              <a:extLst>
                <a:ext uri="{FF2B5EF4-FFF2-40B4-BE49-F238E27FC236}">
                  <a16:creationId xmlns:a16="http://schemas.microsoft.com/office/drawing/2014/main" id="{EF361B2F-4AD3-0677-319F-3460F1CEBEA6}"/>
                </a:ext>
              </a:extLst>
            </p:cNvPr>
            <p:cNvSpPr/>
            <p:nvPr/>
          </p:nvSpPr>
          <p:spPr>
            <a:xfrm>
              <a:off x="655801" y="4546451"/>
              <a:ext cx="4767593" cy="1838562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3,25 </a:t>
              </a:r>
              <a:r>
                <a:rPr kumimoji="0" lang="en-US" sz="9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90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3A52F71A-6E1C-29E3-B23E-6E0A0B770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-983096" y="4306632"/>
              <a:ext cx="1803591" cy="1998441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8A89EED-70B6-F120-465E-37E1ACC821B7}"/>
              </a:ext>
            </a:extLst>
          </p:cNvPr>
          <p:cNvGrpSpPr/>
          <p:nvPr/>
        </p:nvGrpSpPr>
        <p:grpSpPr>
          <a:xfrm>
            <a:off x="6493595" y="2653667"/>
            <a:ext cx="5464472" cy="1685579"/>
            <a:chOff x="8804714" y="4447253"/>
            <a:chExt cx="7194843" cy="2184644"/>
          </a:xfrm>
        </p:grpSpPr>
        <p:sp>
          <p:nvSpPr>
            <p:cNvPr id="21" name="b">
              <a:extLst>
                <a:ext uri="{FF2B5EF4-FFF2-40B4-BE49-F238E27FC236}">
                  <a16:creationId xmlns:a16="http://schemas.microsoft.com/office/drawing/2014/main" id="{58B2C650-1CC2-929E-B9A9-18C31B8740E5}"/>
                </a:ext>
              </a:extLst>
            </p:cNvPr>
            <p:cNvSpPr/>
            <p:nvPr/>
          </p:nvSpPr>
          <p:spPr>
            <a:xfrm>
              <a:off x="10332300" y="4622054"/>
              <a:ext cx="5667257" cy="1833506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35,2 </a:t>
              </a:r>
              <a:r>
                <a:rPr kumimoji="0" lang="en-US" sz="9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90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AA202D36-FE70-E9C4-14E5-EEC7E58A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8804714" y="4447253"/>
              <a:ext cx="1963449" cy="218464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3B9162-783E-4BCC-1BC5-A7955DD08F99}"/>
              </a:ext>
            </a:extLst>
          </p:cNvPr>
          <p:cNvGrpSpPr/>
          <p:nvPr/>
        </p:nvGrpSpPr>
        <p:grpSpPr>
          <a:xfrm>
            <a:off x="383135" y="4731204"/>
            <a:ext cx="4865720" cy="1646772"/>
            <a:chOff x="2147103" y="4634992"/>
            <a:chExt cx="6406490" cy="2134345"/>
          </a:xfrm>
        </p:grpSpPr>
        <p:sp>
          <p:nvSpPr>
            <p:cNvPr id="24" name="c">
              <a:extLst>
                <a:ext uri="{FF2B5EF4-FFF2-40B4-BE49-F238E27FC236}">
                  <a16:creationId xmlns:a16="http://schemas.microsoft.com/office/drawing/2014/main" id="{7BBF831F-5501-9367-806D-24D63CE6BB82}"/>
                </a:ext>
              </a:extLst>
            </p:cNvPr>
            <p:cNvSpPr/>
            <p:nvPr/>
          </p:nvSpPr>
          <p:spPr>
            <a:xfrm>
              <a:off x="3626200" y="4759487"/>
              <a:ext cx="4927393" cy="1945935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3,02 </a:t>
              </a:r>
              <a:r>
                <a:rPr kumimoji="0" lang="en-US" sz="8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2EB48C9B-85B6-9CAF-2C1E-56AEF9465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2147103" y="4634992"/>
              <a:ext cx="1955593" cy="2134345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9C2B4B-B39F-A5A3-576D-3D1C1D40D3C2}"/>
              </a:ext>
            </a:extLst>
          </p:cNvPr>
          <p:cNvGrpSpPr/>
          <p:nvPr/>
        </p:nvGrpSpPr>
        <p:grpSpPr>
          <a:xfrm>
            <a:off x="6605186" y="4731204"/>
            <a:ext cx="5308906" cy="1646772"/>
            <a:chOff x="10324068" y="7196308"/>
            <a:chExt cx="7873646" cy="2372790"/>
          </a:xfrm>
        </p:grpSpPr>
        <p:sp>
          <p:nvSpPr>
            <p:cNvPr id="31" name="d">
              <a:extLst>
                <a:ext uri="{FF2B5EF4-FFF2-40B4-BE49-F238E27FC236}">
                  <a16:creationId xmlns:a16="http://schemas.microsoft.com/office/drawing/2014/main" id="{FFC752B8-A2D1-61FB-BBA2-3041CE152CFD}"/>
                </a:ext>
              </a:extLst>
            </p:cNvPr>
            <p:cNvSpPr/>
            <p:nvPr/>
          </p:nvSpPr>
          <p:spPr>
            <a:xfrm>
              <a:off x="11831654" y="7334711"/>
              <a:ext cx="6366060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3,52 </a:t>
              </a:r>
              <a:r>
                <a:rPr kumimoji="0" lang="en-US" sz="9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90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32" name="Picture 13">
              <a:extLst>
                <a:ext uri="{FF2B5EF4-FFF2-40B4-BE49-F238E27FC236}">
                  <a16:creationId xmlns:a16="http://schemas.microsoft.com/office/drawing/2014/main" id="{115DBC70-2450-9BC7-4B24-8339B72C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10324068" y="7196308"/>
              <a:ext cx="2159239" cy="2372790"/>
            </a:xfrm>
            <a:prstGeom prst="rect">
              <a:avLst/>
            </a:prstGeom>
          </p:spPr>
        </p:pic>
      </p:grpSp>
      <p:pic>
        <p:nvPicPr>
          <p:cNvPr id="26" name="Đúng">
            <a:extLst>
              <a:ext uri="{FF2B5EF4-FFF2-40B4-BE49-F238E27FC236}">
                <a16:creationId xmlns:a16="http://schemas.microsoft.com/office/drawing/2014/main" id="{D3DA7254-BAEF-E06A-35BB-E86419E540B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4" y="4893469"/>
            <a:ext cx="1975704" cy="15805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975" flipH="1">
            <a:off x="431710" y="2419044"/>
            <a:ext cx="2449008" cy="28532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025">
            <a:off x="4519696" y="4164474"/>
            <a:ext cx="2278967" cy="26551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496" b="96454" l="7979" r="929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8805">
            <a:off x="2060132" y="1318242"/>
            <a:ext cx="6228394" cy="6228394"/>
          </a:xfrm>
          <a:prstGeom prst="rect">
            <a:avLst/>
          </a:prstGeom>
        </p:spPr>
      </p:pic>
      <p:pic>
        <p:nvPicPr>
          <p:cNvPr id="36" name="Tieng-yeah-tre-con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6AFA472D-4927-7FD5-A543-47565ED17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092043" y="-816634"/>
            <a:ext cx="609600" cy="609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54461" y="2637590"/>
            <a:ext cx="4642511" cy="28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2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2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0" restart="whenNotActive" fill="hold" evtFilter="cancelBubble" nodeType="interactiveSeq">
                    <p:stCondLst>
                      <p:cond evt="onClick" delay="0">
                        <p:tgtEl>
                          <p:spTgt spid="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1" fill="hold">
                          <p:stCondLst>
                            <p:cond delay="0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5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seq concurrent="1" nextAc="seek">
                  <p:cTn id="69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0" fill="hold">
                          <p:stCondLst>
                            <p:cond delay="0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9" dur="4414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0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1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7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1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3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audio>
                  <p:cMediaNode vol="80000">
                    <p:cTn id="1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6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0" restart="whenNotActive" fill="hold" evtFilter="cancelBubble" nodeType="interactiveSeq">
                    <p:stCondLst>
                      <p:cond evt="onClick" delay="0">
                        <p:tgtEl>
                          <p:spTgt spid="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1" fill="hold">
                          <p:stCondLst>
                            <p:cond delay="0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 tmFilter="0, 0; .2, .5; .8, .5; 1, 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5" dur="250" autoRev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4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Click" delay="0">
                        <p:tgtEl>
                          <p:spTgt spid="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4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"/>
                      </p:tgtEl>
                    </p:cond>
                  </p:nextCondLst>
                </p:seq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4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seq concurrent="1" nextAc="seek">
                  <p:cTn id="69" restart="whenNotActive" fill="hold" evtFilter="cancelBubble" nodeType="interactiveSeq">
                    <p:stCondLst>
                      <p:cond evt="onClick" delay="0">
                        <p:tgtEl>
                          <p:spTgt spid="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0" fill="hold">
                          <p:stCondLst>
                            <p:cond delay="0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 tmFilter="0, 0; .2, .5; .8, .5; 1, 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250" autoRev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5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6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9" dur="4414" fill="hold"/>
                                            <p:tgtEl>
                                              <p:spTgt spid="3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0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1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9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97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08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09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10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11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12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3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14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0"/>
                      </p:tgtEl>
                    </p:cond>
                  </p:nextCondLst>
                </p:seq>
                <p:audio>
                  <p:cMediaNode vol="80000">
                    <p:cTn id="1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6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0" y="343701"/>
            <a:ext cx="12898145" cy="2460583"/>
            <a:chOff x="1" y="294969"/>
            <a:chExt cx="12898145" cy="2460583"/>
          </a:xfrm>
        </p:grpSpPr>
        <p:grpSp>
          <p:nvGrpSpPr>
            <p:cNvPr id="2" name="Group 1"/>
            <p:cNvGrpSpPr/>
            <p:nvPr/>
          </p:nvGrpSpPr>
          <p:grpSpPr>
            <a:xfrm>
              <a:off x="1" y="294969"/>
              <a:ext cx="11914092" cy="2460583"/>
              <a:chOff x="1" y="294969"/>
              <a:chExt cx="11914092" cy="2460583"/>
            </a:xfrm>
          </p:grpSpPr>
          <p:sp>
            <p:nvSpPr>
              <p:cNvPr id="9" name="Hình chữ nhật: Góc Tròn 13">
                <a:extLst>
                  <a:ext uri="{FF2B5EF4-FFF2-40B4-BE49-F238E27FC236}">
                    <a16:creationId xmlns:a16="http://schemas.microsoft.com/office/drawing/2014/main" id="{B3661555-36CB-FCE4-454A-B9815472727D}"/>
                  </a:ext>
                </a:extLst>
              </p:cNvPr>
              <p:cNvSpPr/>
              <p:nvPr/>
            </p:nvSpPr>
            <p:spPr>
              <a:xfrm>
                <a:off x="383136" y="294969"/>
                <a:ext cx="11530957" cy="2173912"/>
              </a:xfrm>
              <a:custGeom>
                <a:avLst/>
                <a:gdLst>
                  <a:gd name="connsiteX0" fmla="*/ 0 w 11530957"/>
                  <a:gd name="connsiteY0" fmla="*/ 362326 h 2173912"/>
                  <a:gd name="connsiteX1" fmla="*/ 362326 w 11530957"/>
                  <a:gd name="connsiteY1" fmla="*/ 0 h 2173912"/>
                  <a:gd name="connsiteX2" fmla="*/ 11168631 w 11530957"/>
                  <a:gd name="connsiteY2" fmla="*/ 0 h 2173912"/>
                  <a:gd name="connsiteX3" fmla="*/ 11530957 w 11530957"/>
                  <a:gd name="connsiteY3" fmla="*/ 362326 h 2173912"/>
                  <a:gd name="connsiteX4" fmla="*/ 11530957 w 11530957"/>
                  <a:gd name="connsiteY4" fmla="*/ 1811586 h 2173912"/>
                  <a:gd name="connsiteX5" fmla="*/ 11168631 w 11530957"/>
                  <a:gd name="connsiteY5" fmla="*/ 2173912 h 2173912"/>
                  <a:gd name="connsiteX6" fmla="*/ 362326 w 11530957"/>
                  <a:gd name="connsiteY6" fmla="*/ 2173912 h 2173912"/>
                  <a:gd name="connsiteX7" fmla="*/ 0 w 11530957"/>
                  <a:gd name="connsiteY7" fmla="*/ 1811586 h 2173912"/>
                  <a:gd name="connsiteX8" fmla="*/ 0 w 11530957"/>
                  <a:gd name="connsiteY8" fmla="*/ 362326 h 217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530957" h="2173912" fill="none" extrusionOk="0">
                    <a:moveTo>
                      <a:pt x="0" y="362326"/>
                    </a:moveTo>
                    <a:cubicBezTo>
                      <a:pt x="-13895" y="163083"/>
                      <a:pt x="161346" y="4960"/>
                      <a:pt x="362326" y="0"/>
                    </a:cubicBezTo>
                    <a:cubicBezTo>
                      <a:pt x="4594817" y="77600"/>
                      <a:pt x="9911360" y="-27269"/>
                      <a:pt x="11168631" y="0"/>
                    </a:cubicBezTo>
                    <a:cubicBezTo>
                      <a:pt x="11379880" y="-14698"/>
                      <a:pt x="11548733" y="167452"/>
                      <a:pt x="11530957" y="362326"/>
                    </a:cubicBezTo>
                    <a:cubicBezTo>
                      <a:pt x="11650298" y="734533"/>
                      <a:pt x="11461025" y="1581505"/>
                      <a:pt x="11530957" y="1811586"/>
                    </a:cubicBezTo>
                    <a:cubicBezTo>
                      <a:pt x="11514320" y="2005185"/>
                      <a:pt x="11338908" y="2187068"/>
                      <a:pt x="11168631" y="2173912"/>
                    </a:cubicBezTo>
                    <a:cubicBezTo>
                      <a:pt x="8916905" y="2223089"/>
                      <a:pt x="3453281" y="2051210"/>
                      <a:pt x="362326" y="2173912"/>
                    </a:cubicBezTo>
                    <a:cubicBezTo>
                      <a:pt x="157406" y="2210876"/>
                      <a:pt x="-15980" y="2025452"/>
                      <a:pt x="0" y="1811586"/>
                    </a:cubicBezTo>
                    <a:cubicBezTo>
                      <a:pt x="11780" y="1092457"/>
                      <a:pt x="-78357" y="1026037"/>
                      <a:pt x="0" y="362326"/>
                    </a:cubicBezTo>
                    <a:close/>
                  </a:path>
                  <a:path w="11530957" h="2173912" stroke="0" extrusionOk="0">
                    <a:moveTo>
                      <a:pt x="0" y="362326"/>
                    </a:moveTo>
                    <a:cubicBezTo>
                      <a:pt x="12417" y="160800"/>
                      <a:pt x="167098" y="-326"/>
                      <a:pt x="362326" y="0"/>
                    </a:cubicBezTo>
                    <a:cubicBezTo>
                      <a:pt x="2766759" y="-129276"/>
                      <a:pt x="6400469" y="-77778"/>
                      <a:pt x="11168631" y="0"/>
                    </a:cubicBezTo>
                    <a:cubicBezTo>
                      <a:pt x="11363877" y="-15498"/>
                      <a:pt x="11527433" y="182538"/>
                      <a:pt x="11530957" y="362326"/>
                    </a:cubicBezTo>
                    <a:cubicBezTo>
                      <a:pt x="11462788" y="649621"/>
                      <a:pt x="11566852" y="1264960"/>
                      <a:pt x="11530957" y="1811586"/>
                    </a:cubicBezTo>
                    <a:cubicBezTo>
                      <a:pt x="11531995" y="2013883"/>
                      <a:pt x="11358891" y="2177258"/>
                      <a:pt x="11168631" y="2173912"/>
                    </a:cubicBezTo>
                    <a:cubicBezTo>
                      <a:pt x="9850207" y="2218132"/>
                      <a:pt x="1969469" y="2144530"/>
                      <a:pt x="362326" y="2173912"/>
                    </a:cubicBezTo>
                    <a:cubicBezTo>
                      <a:pt x="160960" y="2169074"/>
                      <a:pt x="-36377" y="2003286"/>
                      <a:pt x="0" y="1811586"/>
                    </a:cubicBezTo>
                    <a:cubicBezTo>
                      <a:pt x="35307" y="1251542"/>
                      <a:pt x="-43835" y="902575"/>
                      <a:pt x="0" y="362326"/>
                    </a:cubicBezTo>
                    <a:close/>
                  </a:path>
                </a:pathLst>
              </a:custGeom>
              <a:solidFill>
                <a:schemeClr val="bg1"/>
              </a:solidFill>
              <a:ln w="76200">
                <a:solidFill>
                  <a:srgbClr val="C9DB64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2925326911">
                      <a:prstGeom prst="round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grpSp>
            <p:nvGrpSpPr>
              <p:cNvPr id="10" name="Nhóm 23">
                <a:extLst>
                  <a:ext uri="{FF2B5EF4-FFF2-40B4-BE49-F238E27FC236}">
                    <a16:creationId xmlns:a16="http://schemas.microsoft.com/office/drawing/2014/main" id="{21689025-61A3-14EC-24BE-F79F7A0EA702}"/>
                  </a:ext>
                </a:extLst>
              </p:cNvPr>
              <p:cNvGrpSpPr/>
              <p:nvPr/>
            </p:nvGrpSpPr>
            <p:grpSpPr>
              <a:xfrm>
                <a:off x="1" y="1338850"/>
                <a:ext cx="4280958" cy="1416702"/>
                <a:chOff x="2001466" y="4282259"/>
                <a:chExt cx="4280958" cy="1416702"/>
              </a:xfrm>
            </p:grpSpPr>
            <p:sp>
              <p:nvSpPr>
                <p:cNvPr id="11" name="TextBox 67">
                  <a:extLst>
                    <a:ext uri="{FF2B5EF4-FFF2-40B4-BE49-F238E27FC236}">
                      <a16:creationId xmlns:a16="http://schemas.microsoft.com/office/drawing/2014/main" id="{A2CE281D-9856-7095-3FAE-4107D2F58A47}"/>
                    </a:ext>
                  </a:extLst>
                </p:cNvPr>
                <p:cNvSpPr txBox="1"/>
                <p:nvPr/>
              </p:nvSpPr>
              <p:spPr>
                <a:xfrm>
                  <a:off x="2001466" y="4317488"/>
                  <a:ext cx="4280542" cy="1381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0" b="1" i="0" u="none" strike="noStrike" kern="1200" cap="none" spc="0" normalizeH="0" baseline="0" noProof="0" dirty="0" err="1">
                      <a:ln w="190500">
                        <a:solidFill>
                          <a:prstClr val="white"/>
                        </a:solidFill>
                        <a:prstDash val="solid"/>
                      </a:ln>
                      <a:solidFill>
                        <a:prstClr val="black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Câu</a:t>
                  </a:r>
                  <a:r>
                    <a:rPr kumimoji="0" lang="en-US" sz="9000" b="1" i="0" u="none" strike="noStrike" kern="1200" cap="none" spc="0" normalizeH="0" baseline="0" noProof="0" dirty="0">
                      <a:ln w="190500">
                        <a:solidFill>
                          <a:prstClr val="white"/>
                        </a:solidFill>
                        <a:prstDash val="solid"/>
                      </a:ln>
                      <a:solidFill>
                        <a:prstClr val="black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 3:</a:t>
                  </a:r>
                </a:p>
              </p:txBody>
            </p:sp>
            <p:sp>
              <p:nvSpPr>
                <p:cNvPr id="12" name="TextBox 67">
                  <a:extLst>
                    <a:ext uri="{FF2B5EF4-FFF2-40B4-BE49-F238E27FC236}">
                      <a16:creationId xmlns:a16="http://schemas.microsoft.com/office/drawing/2014/main" id="{4E2FC697-2A7E-59D7-7BC8-610634E33B6B}"/>
                    </a:ext>
                  </a:extLst>
                </p:cNvPr>
                <p:cNvSpPr txBox="1"/>
                <p:nvPr/>
              </p:nvSpPr>
              <p:spPr>
                <a:xfrm>
                  <a:off x="2001882" y="4282259"/>
                  <a:ext cx="4280542" cy="1381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prstTxWarp prst="textArchUp">
                    <a:avLst/>
                  </a:prstTxWarp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0" b="0" i="0" u="none" strike="noStrike" kern="1200" cap="none" spc="0" normalizeH="0" baseline="0" noProof="0" dirty="0" err="1">
                      <a:ln w="9525">
                        <a:noFill/>
                        <a:prstDash val="solid"/>
                      </a:ln>
                      <a:solidFill>
                        <a:srgbClr val="FF5D5D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Câu</a:t>
                  </a:r>
                  <a:r>
                    <a:rPr kumimoji="0" lang="en-US" sz="9000" b="0" i="0" u="none" strike="noStrike" kern="1200" cap="none" spc="0" normalizeH="0" baseline="0" noProof="0" dirty="0">
                      <a:ln w="9525">
                        <a:noFill/>
                        <a:prstDash val="solid"/>
                      </a:ln>
                      <a:solidFill>
                        <a:srgbClr val="FF5D5D"/>
                      </a:solidFill>
                      <a:effectLst>
                        <a:outerShdw blurRad="12700" dist="38100" dir="2700000" algn="tl" rotWithShape="0">
                          <a:srgbClr val="4472C4">
                            <a:lumMod val="60000"/>
                            <a:lumOff val="40000"/>
                          </a:srgbClr>
                        </a:outerShdw>
                      </a:effectLst>
                      <a:uLnTx/>
                      <a:uFillTx/>
                      <a:ea typeface="LNTH-LuoLuoNotangYuanTi 1" pitchFamily="2" charset="-128"/>
                      <a:cs typeface="LNTH-LuoLuoNotangYuanTi 1" pitchFamily="2" charset="-128"/>
                    </a:rPr>
                    <a:t> 3: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4B22C0-B9C3-AB33-E036-F58F1DD43359}"/>
                </a:ext>
              </a:extLst>
            </p:cNvPr>
            <p:cNvSpPr txBox="1"/>
            <p:nvPr/>
          </p:nvSpPr>
          <p:spPr>
            <a:xfrm>
              <a:off x="2631535" y="434621"/>
              <a:ext cx="10266611" cy="1464231"/>
            </a:xfrm>
            <a:prstGeom prst="round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152 kg = ..?.. </a:t>
              </a:r>
              <a:r>
                <a:rPr kumimoji="0" lang="en-GB" sz="8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336612-F495-ED65-75A8-0F467FCAC213}"/>
              </a:ext>
            </a:extLst>
          </p:cNvPr>
          <p:cNvGrpSpPr/>
          <p:nvPr/>
        </p:nvGrpSpPr>
        <p:grpSpPr>
          <a:xfrm>
            <a:off x="383135" y="2542980"/>
            <a:ext cx="4865720" cy="1603590"/>
            <a:chOff x="-983096" y="4306632"/>
            <a:chExt cx="6406490" cy="2078381"/>
          </a:xfrm>
        </p:grpSpPr>
        <p:sp>
          <p:nvSpPr>
            <p:cNvPr id="46" name="a">
              <a:extLst>
                <a:ext uri="{FF2B5EF4-FFF2-40B4-BE49-F238E27FC236}">
                  <a16:creationId xmlns:a16="http://schemas.microsoft.com/office/drawing/2014/main" id="{EF361B2F-4AD3-0677-319F-3460F1CEBEA6}"/>
                </a:ext>
              </a:extLst>
            </p:cNvPr>
            <p:cNvSpPr/>
            <p:nvPr/>
          </p:nvSpPr>
          <p:spPr>
            <a:xfrm>
              <a:off x="655801" y="4546451"/>
              <a:ext cx="4767593" cy="1838562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1,25 </a:t>
              </a:r>
              <a:r>
                <a:rPr kumimoji="0" lang="en-US" sz="5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3A52F71A-6E1C-29E3-B23E-6E0A0B770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-983096" y="4306632"/>
              <a:ext cx="1803591" cy="1998441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8A89EED-70B6-F120-465E-37E1ACC821B7}"/>
              </a:ext>
            </a:extLst>
          </p:cNvPr>
          <p:cNvGrpSpPr/>
          <p:nvPr/>
        </p:nvGrpSpPr>
        <p:grpSpPr>
          <a:xfrm>
            <a:off x="6493595" y="2653667"/>
            <a:ext cx="5464472" cy="1685579"/>
            <a:chOff x="8804714" y="4447253"/>
            <a:chExt cx="7194843" cy="2184644"/>
          </a:xfrm>
        </p:grpSpPr>
        <p:sp>
          <p:nvSpPr>
            <p:cNvPr id="49" name="b">
              <a:extLst>
                <a:ext uri="{FF2B5EF4-FFF2-40B4-BE49-F238E27FC236}">
                  <a16:creationId xmlns:a16="http://schemas.microsoft.com/office/drawing/2014/main" id="{58B2C650-1CC2-929E-B9A9-18C31B8740E5}"/>
                </a:ext>
              </a:extLst>
            </p:cNvPr>
            <p:cNvSpPr/>
            <p:nvPr/>
          </p:nvSpPr>
          <p:spPr>
            <a:xfrm>
              <a:off x="10332300" y="4622054"/>
              <a:ext cx="5667257" cy="1833506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15,2 </a:t>
              </a:r>
              <a:r>
                <a:rPr kumimoji="0" lang="en-US" sz="55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50" name="Picture 11">
              <a:extLst>
                <a:ext uri="{FF2B5EF4-FFF2-40B4-BE49-F238E27FC236}">
                  <a16:creationId xmlns:a16="http://schemas.microsoft.com/office/drawing/2014/main" id="{AA202D36-FE70-E9C4-14E5-EEC7E58AB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8804714" y="4447253"/>
              <a:ext cx="1963449" cy="2184644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F3B9162-783E-4BCC-1BC5-A7955DD08F99}"/>
              </a:ext>
            </a:extLst>
          </p:cNvPr>
          <p:cNvGrpSpPr/>
          <p:nvPr/>
        </p:nvGrpSpPr>
        <p:grpSpPr>
          <a:xfrm>
            <a:off x="383135" y="4731204"/>
            <a:ext cx="4865720" cy="1646772"/>
            <a:chOff x="2147103" y="4634992"/>
            <a:chExt cx="6406490" cy="2134345"/>
          </a:xfrm>
        </p:grpSpPr>
        <p:sp>
          <p:nvSpPr>
            <p:cNvPr id="52" name="c">
              <a:extLst>
                <a:ext uri="{FF2B5EF4-FFF2-40B4-BE49-F238E27FC236}">
                  <a16:creationId xmlns:a16="http://schemas.microsoft.com/office/drawing/2014/main" id="{7BBF831F-5501-9367-806D-24D63CE6BB82}"/>
                </a:ext>
              </a:extLst>
            </p:cNvPr>
            <p:cNvSpPr/>
            <p:nvPr/>
          </p:nvSpPr>
          <p:spPr>
            <a:xfrm>
              <a:off x="3626200" y="4759487"/>
              <a:ext cx="4927393" cy="1945935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0,152 </a:t>
              </a:r>
              <a:r>
                <a:rPr kumimoji="0" lang="en-US" sz="55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53" name="Picture 12">
              <a:extLst>
                <a:ext uri="{FF2B5EF4-FFF2-40B4-BE49-F238E27FC236}">
                  <a16:creationId xmlns:a16="http://schemas.microsoft.com/office/drawing/2014/main" id="{2EB48C9B-85B6-9CAF-2C1E-56AEF9465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2147103" y="4634992"/>
              <a:ext cx="1955593" cy="2134345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29C2B4B-B39F-A5A3-576D-3D1C1D40D3C2}"/>
              </a:ext>
            </a:extLst>
          </p:cNvPr>
          <p:cNvGrpSpPr/>
          <p:nvPr/>
        </p:nvGrpSpPr>
        <p:grpSpPr>
          <a:xfrm>
            <a:off x="6605186" y="4731204"/>
            <a:ext cx="5308906" cy="1646772"/>
            <a:chOff x="10324068" y="7196308"/>
            <a:chExt cx="7873646" cy="2372790"/>
          </a:xfrm>
        </p:grpSpPr>
        <p:sp>
          <p:nvSpPr>
            <p:cNvPr id="55" name="d">
              <a:extLst>
                <a:ext uri="{FF2B5EF4-FFF2-40B4-BE49-F238E27FC236}">
                  <a16:creationId xmlns:a16="http://schemas.microsoft.com/office/drawing/2014/main" id="{FFC752B8-A2D1-61FB-BBA2-3041CE152CFD}"/>
                </a:ext>
              </a:extLst>
            </p:cNvPr>
            <p:cNvSpPr/>
            <p:nvPr/>
          </p:nvSpPr>
          <p:spPr>
            <a:xfrm>
              <a:off x="11831654" y="7334711"/>
              <a:ext cx="6366060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59533B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1,52 </a:t>
              </a:r>
              <a:r>
                <a:rPr kumimoji="0" lang="en-US" sz="55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ea typeface="+mn-ea"/>
                  <a:cs typeface="+mn-cs"/>
                </a:rPr>
                <a:t>tạ</a:t>
              </a:r>
              <a:endParaRPr kumimoji="0" lang="en-US" sz="5500" b="1" i="0" u="none" strike="noStrike" kern="120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56" name="Picture 13">
              <a:extLst>
                <a:ext uri="{FF2B5EF4-FFF2-40B4-BE49-F238E27FC236}">
                  <a16:creationId xmlns:a16="http://schemas.microsoft.com/office/drawing/2014/main" id="{115DBC70-2450-9BC7-4B24-8339B72C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10324068" y="7196308"/>
              <a:ext cx="2159239" cy="2372790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1" r="44077"/>
          <a:stretch/>
        </p:blipFill>
        <p:spPr>
          <a:xfrm>
            <a:off x="2147425" y="964932"/>
            <a:ext cx="6407996" cy="5893068"/>
          </a:xfrm>
          <a:prstGeom prst="rect">
            <a:avLst/>
          </a:prstGeom>
        </p:spPr>
      </p:pic>
      <p:pic>
        <p:nvPicPr>
          <p:cNvPr id="57" name="Đúng">
            <a:extLst>
              <a:ext uri="{FF2B5EF4-FFF2-40B4-BE49-F238E27FC236}">
                <a16:creationId xmlns:a16="http://schemas.microsoft.com/office/drawing/2014/main" id="{D3DA7254-BAEF-E06A-35BB-E86419E540B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64" y="4893469"/>
            <a:ext cx="1975704" cy="15805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975" flipH="1">
            <a:off x="431710" y="2419044"/>
            <a:ext cx="2449008" cy="28532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7025">
            <a:off x="4519696" y="4164474"/>
            <a:ext cx="2278967" cy="2655107"/>
          </a:xfrm>
          <a:prstGeom prst="rect">
            <a:avLst/>
          </a:prstGeom>
        </p:spPr>
      </p:pic>
      <p:pic>
        <p:nvPicPr>
          <p:cNvPr id="27" name="Tieng-yeah-tre-con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6AFA472D-4927-7FD5-A543-47565ED17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5092043" y="-816634"/>
            <a:ext cx="609600" cy="609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53769" y="1934102"/>
            <a:ext cx="4642511" cy="288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98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2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2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0" restart="whenNotActive" fill="hold" evtFilter="cancelBubble" nodeType="interactiveSeq">
                    <p:stCondLst>
                      <p:cond evt="onClick" delay="0">
                        <p:tgtEl>
                          <p:spTgt spid="4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1" fill="hold">
                          <p:stCondLst>
                            <p:cond delay="0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5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5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Click" delay="0">
                        <p:tgtEl>
                          <p:spTgt spid="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4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1"/>
                      </p:tgtEl>
                    </p:cond>
                  </p:nextCondLst>
                </p:seq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4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8"/>
                      </p:tgtEl>
                    </p:cond>
                  </p:nextCondLst>
                </p:seq>
                <p:seq concurrent="1" nextAc="seek">
                  <p:cTn id="69" restart="whenNotActive" fill="hold" evtFilter="cancelBubble" nodeType="interactiveSeq">
                    <p:stCondLst>
                      <p:cond evt="onClick" delay="0">
                        <p:tgtEl>
                          <p:spTgt spid="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0" fill="hold">
                          <p:stCondLst>
                            <p:cond delay="0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25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9" dur="4414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8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2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4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5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4"/>
                      </p:tgtEl>
                    </p:cond>
                  </p:nextCondLst>
                </p:seq>
                <p:audio>
                  <p:cMediaNode vol="80000">
                    <p:cTn id="1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30" restart="whenNotActive" fill="hold" evtFilter="cancelBubble" nodeType="interactiveSeq">
                    <p:stCondLst>
                      <p:cond evt="onClick" delay="0">
                        <p:tgtEl>
                          <p:spTgt spid="4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1" fill="hold">
                          <p:stCondLst>
                            <p:cond delay="0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4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5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38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1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5"/>
                      </p:tgtEl>
                    </p:cond>
                  </p:nextCondLst>
                </p:seq>
                <p:seq concurrent="1" nextAc="seek">
                  <p:cTn id="43" restart="whenNotActive" fill="hold" evtFilter="cancelBubble" nodeType="interactiveSeq">
                    <p:stCondLst>
                      <p:cond evt="onClick" delay="0">
                        <p:tgtEl>
                          <p:spTgt spid="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" fill="hold">
                          <p:stCondLst>
                            <p:cond delay="0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4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1"/>
                      </p:tgtEl>
                    </p:cond>
                  </p:nextCondLst>
                </p:seq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4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hammer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3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8"/>
                      </p:tgtEl>
                    </p:cond>
                  </p:nextCondLst>
                </p:seq>
                <p:seq concurrent="1" nextAc="seek">
                  <p:cTn id="69" restart="whenNotActive" fill="hold" evtFilter="cancelBubble" nodeType="interactiveSeq">
                    <p:stCondLst>
                      <p:cond evt="onClick" delay="0">
                        <p:tgtEl>
                          <p:spTgt spid="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0" fill="hold">
                          <p:stCondLst>
                            <p:cond delay="0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3" dur="500" tmFilter="0, 0; .2, .5; .8, .5; 1, 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4" dur="250" autoRev="1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4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5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5" name="chimes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2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83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4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85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86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87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9" dur="4414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9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2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3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10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05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08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1000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11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1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2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2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2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4" presetID="3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125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128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54"/>
                      </p:tgtEl>
                    </p:cond>
                  </p:nextCondLst>
                </p:seq>
                <p:audio>
                  <p:cMediaNode vol="80000">
                    <p:cTn id="13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14">
            <a:extLst>
              <a:ext uri="{FF2B5EF4-FFF2-40B4-BE49-F238E27FC236}">
                <a16:creationId xmlns:a16="http://schemas.microsoft.com/office/drawing/2014/main" id="{968BB80D-89AA-136D-3864-B2BAD5124AE6}"/>
              </a:ext>
            </a:extLst>
          </p:cNvPr>
          <p:cNvSpPr/>
          <p:nvPr/>
        </p:nvSpPr>
        <p:spPr>
          <a:xfrm flipH="1">
            <a:off x="8741710" y="5632052"/>
            <a:ext cx="3431628" cy="1216617"/>
          </a:xfrm>
          <a:custGeom>
            <a:avLst/>
            <a:gdLst>
              <a:gd name="connsiteX0" fmla="*/ 0 w 2702242"/>
              <a:gd name="connsiteY0" fmla="*/ 152400 h 925829"/>
              <a:gd name="connsiteX1" fmla="*/ 746760 w 2702242"/>
              <a:gd name="connsiteY1" fmla="*/ 152400 h 925829"/>
              <a:gd name="connsiteX2" fmla="*/ 2016443 w 2702242"/>
              <a:gd name="connsiteY2" fmla="*/ 714375 h 925829"/>
              <a:gd name="connsiteX3" fmla="*/ 2702243 w 2702242"/>
              <a:gd name="connsiteY3" fmla="*/ 925830 h 925829"/>
              <a:gd name="connsiteX4" fmla="*/ 0 w 2702242"/>
              <a:gd name="connsiteY4" fmla="*/ 925830 h 925829"/>
              <a:gd name="connsiteX5" fmla="*/ 0 w 2702242"/>
              <a:gd name="connsiteY5" fmla="*/ 152400 h 92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2242" h="925829">
                <a:moveTo>
                  <a:pt x="0" y="152400"/>
                </a:moveTo>
                <a:cubicBezTo>
                  <a:pt x="0" y="152400"/>
                  <a:pt x="404813" y="-190500"/>
                  <a:pt x="746760" y="152400"/>
                </a:cubicBezTo>
                <a:cubicBezTo>
                  <a:pt x="1088708" y="495300"/>
                  <a:pt x="1520190" y="728663"/>
                  <a:pt x="2016443" y="714375"/>
                </a:cubicBezTo>
                <a:cubicBezTo>
                  <a:pt x="2512695" y="700088"/>
                  <a:pt x="2702243" y="925830"/>
                  <a:pt x="2702243" y="925830"/>
                </a:cubicBezTo>
                <a:lnTo>
                  <a:pt x="0" y="925830"/>
                </a:lnTo>
                <a:lnTo>
                  <a:pt x="0" y="152400"/>
                </a:lnTo>
                <a:close/>
              </a:path>
            </a:pathLst>
          </a:custGeom>
          <a:solidFill>
            <a:srgbClr val="7ACEA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39712-D72F-94DB-50A7-C39F69F876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0" r="79770"/>
          <a:stretch/>
        </p:blipFill>
        <p:spPr>
          <a:xfrm rot="955721">
            <a:off x="590742" y="3230291"/>
            <a:ext cx="2995999" cy="36034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45B862-852B-12E4-0E25-55AE1BB88E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8" t="-4658" r="35602" b="22928"/>
          <a:stretch/>
        </p:blipFill>
        <p:spPr>
          <a:xfrm rot="20883330">
            <a:off x="8777890" y="3163585"/>
            <a:ext cx="3062634" cy="3716893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072DDCA-95C7-9A0A-9DAA-F5BCBADF8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22" y="9331"/>
            <a:ext cx="1517136" cy="1517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6968F0-A1FE-FF86-3ED3-5E260932D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706" y="247801"/>
            <a:ext cx="2554199" cy="101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92C6C7-C381-3F78-7011-425F66D6F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4862" y="2037786"/>
            <a:ext cx="7911819" cy="2965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B3157-1D04-19D7-4307-5C2024BDF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6475" y="1082092"/>
            <a:ext cx="4621169" cy="1225402"/>
          </a:xfrm>
          <a:prstGeom prst="rect">
            <a:avLst/>
          </a:prstGeom>
        </p:spPr>
      </p:pic>
      <p:pic>
        <p:nvPicPr>
          <p:cNvPr id="2" name="图片 21">
            <a:extLst>
              <a:ext uri="{FF2B5EF4-FFF2-40B4-BE49-F238E27FC236}">
                <a16:creationId xmlns:a16="http://schemas.microsoft.com/office/drawing/2014/main" id="{D06810AA-B4C9-BF9F-C097-508708FD0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495" y="5289366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71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8141B6-6650-FE45-6B19-221B0CD1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4"/>
          <a:stretch/>
        </p:blipFill>
        <p:spPr>
          <a:xfrm>
            <a:off x="2334721" y="2619323"/>
            <a:ext cx="7508724" cy="42386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B44C0-B384-EA1B-68CD-E10402C9F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75" t="-1953" r="66809" b="70796"/>
          <a:stretch/>
        </p:blipFill>
        <p:spPr>
          <a:xfrm>
            <a:off x="-1567203" y="2222583"/>
            <a:ext cx="3901924" cy="1862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5452AE-BA7D-CC0D-2A17-0E3B01DF04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9" r="360" b="70519"/>
          <a:stretch/>
        </p:blipFill>
        <p:spPr>
          <a:xfrm rot="1149474">
            <a:off x="9001760" y="2585077"/>
            <a:ext cx="3251200" cy="1137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619DCD-BA33-9F78-2851-4FEF0FFE8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986" y="164423"/>
            <a:ext cx="5209986" cy="39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3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59F18"/>
      </a:accent1>
      <a:accent2>
        <a:srgbClr val="6DC01A"/>
      </a:accent2>
      <a:accent3>
        <a:srgbClr val="5EB408"/>
      </a:accent3>
      <a:accent4>
        <a:srgbClr val="8BBD1D"/>
      </a:accent4>
      <a:accent5>
        <a:srgbClr val="8ABF13"/>
      </a:accent5>
      <a:accent6>
        <a:srgbClr val="ACEB0F"/>
      </a:accent6>
      <a:hlink>
        <a:srgbClr val="159F18"/>
      </a:hlink>
      <a:folHlink>
        <a:srgbClr val="BFBFBF"/>
      </a:folHlink>
    </a:clrScheme>
    <a:fontScheme name="自定义 1">
      <a:majorFont>
        <a:latin typeface="等线 Light"/>
        <a:ea typeface="思源黑体 CN Bold"/>
        <a:cs typeface=""/>
      </a:majorFont>
      <a:minorFont>
        <a:latin typeface="等线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159F18"/>
    </a:accent1>
    <a:accent2>
      <a:srgbClr val="6DC01A"/>
    </a:accent2>
    <a:accent3>
      <a:srgbClr val="5EB408"/>
    </a:accent3>
    <a:accent4>
      <a:srgbClr val="8BBD1D"/>
    </a:accent4>
    <a:accent5>
      <a:srgbClr val="8ABF13"/>
    </a:accent5>
    <a:accent6>
      <a:srgbClr val="ACEB0F"/>
    </a:accent6>
    <a:hlink>
      <a:srgbClr val="159F1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699</Words>
  <Application>Microsoft Office PowerPoint</Application>
  <PresentationFormat>Widescreen</PresentationFormat>
  <Paragraphs>97</Paragraphs>
  <Slides>20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Cambria</vt:lpstr>
      <vt:lpstr>SVN-Gretoon</vt:lpstr>
      <vt:lpstr>Calibri</vt:lpstr>
      <vt:lpstr>UTM Showcard</vt:lpstr>
      <vt:lpstr>LNTH-LuoLuoNotangYuanTi 1</vt:lpstr>
      <vt:lpstr>Wingdings</vt:lpstr>
      <vt:lpstr>Arial</vt:lpstr>
      <vt:lpstr>Cambria Math</vt:lpstr>
      <vt:lpstr>Office 主题​​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KHuyen</dc:creator>
  <cp:keywords>MNT;MangnonTeam</cp:keywords>
  <cp:lastModifiedBy>Trang Nguyễn</cp:lastModifiedBy>
  <cp:revision>70</cp:revision>
  <dcterms:created xsi:type="dcterms:W3CDTF">2022-05-26T07:07:17Z</dcterms:created>
  <dcterms:modified xsi:type="dcterms:W3CDTF">2024-08-23T18:29:30Z</dcterms:modified>
</cp:coreProperties>
</file>